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4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5.xml" ContentType="application/vnd.openxmlformats-officedocument.presentationml.notesSlide+xml"/>
  <Override PartName="/ppt/tags/tag102.xml" ContentType="application/vnd.openxmlformats-officedocument.presentationml.tags+xml"/>
  <Override PartName="/ppt/notesSlides/notesSlide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7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8.xml" ContentType="application/vnd.openxmlformats-officedocument.presentationml.notesSlide+xml"/>
  <Override PartName="/ppt/tags/tag201.xml" ContentType="application/vnd.openxmlformats-officedocument.presentationml.tags+xml"/>
  <Override PartName="/ppt/notesSlides/notesSlide9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notesSlides/notesSlide10.xml" ContentType="application/vnd.openxmlformats-officedocument.presentationml.notesSlide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notesSlides/notesSlide11.xml" ContentType="application/vnd.openxmlformats-officedocument.presentationml.notesSlide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1090059" r:id="rId2"/>
    <p:sldId id="304" r:id="rId3"/>
    <p:sldId id="390" r:id="rId4"/>
    <p:sldId id="257" r:id="rId5"/>
    <p:sldId id="419" r:id="rId6"/>
    <p:sldId id="324" r:id="rId7"/>
    <p:sldId id="262" r:id="rId8"/>
    <p:sldId id="339" r:id="rId9"/>
    <p:sldId id="340" r:id="rId10"/>
    <p:sldId id="264" r:id="rId11"/>
    <p:sldId id="421" r:id="rId12"/>
    <p:sldId id="361" r:id="rId13"/>
    <p:sldId id="342" r:id="rId14"/>
    <p:sldId id="272" r:id="rId15"/>
    <p:sldId id="275" r:id="rId16"/>
    <p:sldId id="422" r:id="rId17"/>
    <p:sldId id="263" r:id="rId18"/>
    <p:sldId id="265" r:id="rId19"/>
    <p:sldId id="343" r:id="rId20"/>
    <p:sldId id="344" r:id="rId21"/>
    <p:sldId id="423" r:id="rId22"/>
    <p:sldId id="345" r:id="rId23"/>
    <p:sldId id="273" r:id="rId24"/>
    <p:sldId id="346" r:id="rId25"/>
    <p:sldId id="347" r:id="rId26"/>
    <p:sldId id="424" r:id="rId27"/>
    <p:sldId id="268" r:id="rId28"/>
    <p:sldId id="269" r:id="rId29"/>
    <p:sldId id="270" r:id="rId30"/>
    <p:sldId id="389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5" userDrawn="1">
          <p15:clr>
            <a:srgbClr val="A4A3A4"/>
          </p15:clr>
        </p15:guide>
        <p15:guide id="2" pos="3843" userDrawn="1">
          <p15:clr>
            <a:srgbClr val="A4A3A4"/>
          </p15:clr>
        </p15:guide>
        <p15:guide id="3" pos="556" userDrawn="1">
          <p15:clr>
            <a:srgbClr val="A4A3A4"/>
          </p15:clr>
        </p15:guide>
        <p15:guide id="4" pos="7185" userDrawn="1">
          <p15:clr>
            <a:srgbClr val="A4A3A4"/>
          </p15:clr>
        </p15:guide>
        <p15:guide id="5" pos="35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82C"/>
    <a:srgbClr val="E9CB85"/>
    <a:srgbClr val="972228"/>
    <a:srgbClr val="912D2E"/>
    <a:srgbClr val="CA5F64"/>
    <a:srgbClr val="FFD7D7"/>
    <a:srgbClr val="FFE1E1"/>
    <a:srgbClr val="C65459"/>
    <a:srgbClr val="FEFCF7"/>
    <a:srgbClr val="F2D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54" y="57"/>
      </p:cViewPr>
      <p:guideLst>
        <p:guide orient="horz" pos="2185"/>
        <p:guide pos="3843"/>
        <p:guide pos="556"/>
        <p:guide pos="7185"/>
        <p:guide pos="35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汉仪旗黑-55简" panose="00020600040101010101" charset="-128"/>
              </a:rPr>
              <a:t>2024/9/19</a:t>
            </a:fld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汉仪旗黑-55简" panose="00020600040101010101" charset="-128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汉仪旗黑-55简" panose="00020600040101010101" charset="-128"/>
              </a:rPr>
              <a:t>‹#›</a:t>
            </a:fld>
            <a:endParaRPr lang="zh-CN" altLang="en-US">
              <a:ea typeface="汉仪旗黑-55简" panose="0002060004010101010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汉仪旗黑-55简" panose="00020600040101010101" charset="-128"/>
              </a:defRPr>
            </a:lvl1pPr>
          </a:lstStyle>
          <a:p>
            <a:fld id="{D2A48B96-639E-45A3-A0BA-2464DFDB1FAA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汉仪旗黑-55简" panose="00020600040101010101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汉仪旗黑-55简" panose="00020600040101010101" charset="-128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汉仪旗黑-55简" panose="0002060004010101010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logo-0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90" y="540385"/>
            <a:ext cx="2373630" cy="4591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flipV="1">
            <a:off x="1188720" y="752475"/>
            <a:ext cx="4553585" cy="247015"/>
            <a:chOff x="996" y="1913"/>
            <a:chExt cx="3928" cy="389"/>
          </a:xfrm>
        </p:grpSpPr>
        <p:sp>
          <p:nvSpPr>
            <p:cNvPr id="2" name="平行四边形 1"/>
            <p:cNvSpPr/>
            <p:nvPr/>
          </p:nvSpPr>
          <p:spPr>
            <a:xfrm flipH="1">
              <a:off x="1596" y="1913"/>
              <a:ext cx="2279" cy="198"/>
            </a:xfrm>
            <a:prstGeom prst="parallelogram">
              <a:avLst>
                <a:gd name="adj" fmla="val 69675"/>
              </a:avLst>
            </a:prstGeom>
            <a:gradFill>
              <a:gsLst>
                <a:gs pos="100000">
                  <a:schemeClr val="bg1"/>
                </a:gs>
                <a:gs pos="0">
                  <a:srgbClr val="EAACA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平行四边形 46"/>
            <p:cNvSpPr/>
            <p:nvPr/>
          </p:nvSpPr>
          <p:spPr>
            <a:xfrm flipH="1">
              <a:off x="996" y="2025"/>
              <a:ext cx="3928" cy="277"/>
            </a:xfrm>
            <a:prstGeom prst="parallelogram">
              <a:avLst>
                <a:gd name="adj" fmla="val 87364"/>
              </a:avLst>
            </a:prstGeom>
            <a:gradFill>
              <a:gsLst>
                <a:gs pos="100000">
                  <a:schemeClr val="bg1"/>
                </a:gs>
                <a:gs pos="0">
                  <a:srgbClr val="EAACAF">
                    <a:alpha val="38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DF3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fld id="{760FBDFE-C587-4B4C-A407-44438C67B59E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ea typeface="汉仪旗黑-55简" panose="00020600040101010101" charset="-128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汉仪旗黑-55简" panose="00020600040101010101" charset="-128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汉仪旗黑-55简" panose="00020600040101010101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tags" Target="../tags/tag146.xml"/><Relationship Id="rId3" Type="http://schemas.openxmlformats.org/officeDocument/2006/relationships/tags" Target="../tags/tag123.xml"/><Relationship Id="rId21" Type="http://schemas.openxmlformats.org/officeDocument/2006/relationships/tags" Target="../tags/tag141.xml"/><Relationship Id="rId34" Type="http://schemas.openxmlformats.org/officeDocument/2006/relationships/image" Target="../media/image20.jpeg"/><Relationship Id="rId7" Type="http://schemas.openxmlformats.org/officeDocument/2006/relationships/tags" Target="../tags/tag127.xml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tags" Target="../tags/tag145.xml"/><Relationship Id="rId33" Type="http://schemas.openxmlformats.org/officeDocument/2006/relationships/image" Target="../media/image19.jpeg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29" Type="http://schemas.openxmlformats.org/officeDocument/2006/relationships/tags" Target="../tags/tag149.xml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24" Type="http://schemas.openxmlformats.org/officeDocument/2006/relationships/tags" Target="../tags/tag144.xml"/><Relationship Id="rId32" Type="http://schemas.openxmlformats.org/officeDocument/2006/relationships/image" Target="../media/image18.jpeg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23" Type="http://schemas.openxmlformats.org/officeDocument/2006/relationships/tags" Target="../tags/tag143.xml"/><Relationship Id="rId28" Type="http://schemas.openxmlformats.org/officeDocument/2006/relationships/tags" Target="../tags/tag148.xml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tags" Target="../tags/tag142.xml"/><Relationship Id="rId27" Type="http://schemas.openxmlformats.org/officeDocument/2006/relationships/tags" Target="../tags/tag147.xml"/><Relationship Id="rId30" Type="http://schemas.openxmlformats.org/officeDocument/2006/relationships/tags" Target="../tags/tag150.xml"/><Relationship Id="rId35" Type="http://schemas.openxmlformats.org/officeDocument/2006/relationships/image" Target="../media/image21.jpeg"/><Relationship Id="rId8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1.xml"/><Relationship Id="rId5" Type="http://schemas.openxmlformats.org/officeDocument/2006/relationships/image" Target="../media/image1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59.xml"/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3" Type="http://schemas.openxmlformats.org/officeDocument/2006/relationships/tags" Target="../tags/tag154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0" Type="http://schemas.openxmlformats.org/officeDocument/2006/relationships/tags" Target="../tags/tag171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5" Type="http://schemas.openxmlformats.org/officeDocument/2006/relationships/tags" Target="../tags/tag156.xml"/><Relationship Id="rId15" Type="http://schemas.openxmlformats.org/officeDocument/2006/relationships/tags" Target="../tags/tag166.xml"/><Relationship Id="rId10" Type="http://schemas.openxmlformats.org/officeDocument/2006/relationships/tags" Target="../tags/tag161.xml"/><Relationship Id="rId19" Type="http://schemas.openxmlformats.org/officeDocument/2006/relationships/tags" Target="../tags/tag170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tags" Target="../tags/tag184.xml"/><Relationship Id="rId18" Type="http://schemas.openxmlformats.org/officeDocument/2006/relationships/tags" Target="../tags/tag189.xml"/><Relationship Id="rId3" Type="http://schemas.openxmlformats.org/officeDocument/2006/relationships/tags" Target="../tags/tag174.xml"/><Relationship Id="rId21" Type="http://schemas.openxmlformats.org/officeDocument/2006/relationships/tags" Target="../tags/tag192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tags" Target="../tags/tag188.xml"/><Relationship Id="rId2" Type="http://schemas.openxmlformats.org/officeDocument/2006/relationships/tags" Target="../tags/tag173.xml"/><Relationship Id="rId16" Type="http://schemas.openxmlformats.org/officeDocument/2006/relationships/tags" Target="../tags/tag187.xml"/><Relationship Id="rId20" Type="http://schemas.openxmlformats.org/officeDocument/2006/relationships/tags" Target="../tags/tag191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76.xml"/><Relationship Id="rId15" Type="http://schemas.openxmlformats.org/officeDocument/2006/relationships/tags" Target="../tags/tag186.xml"/><Relationship Id="rId23" Type="http://schemas.openxmlformats.org/officeDocument/2006/relationships/tags" Target="../tags/tag194.xml"/><Relationship Id="rId10" Type="http://schemas.openxmlformats.org/officeDocument/2006/relationships/tags" Target="../tags/tag181.xml"/><Relationship Id="rId19" Type="http://schemas.openxmlformats.org/officeDocument/2006/relationships/tags" Target="../tags/tag190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tags" Target="../tags/tag185.xml"/><Relationship Id="rId22" Type="http://schemas.openxmlformats.org/officeDocument/2006/relationships/tags" Target="../tags/tag19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97.xml"/><Relationship Id="rId7" Type="http://schemas.openxmlformats.org/officeDocument/2006/relationships/image" Target="../media/image24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1.xml"/><Relationship Id="rId5" Type="http://schemas.openxmlformats.org/officeDocument/2006/relationships/image" Target="../media/image13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tags" Target="../tags/tag214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11.xml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tags" Target="../tags/tag228.xml"/><Relationship Id="rId18" Type="http://schemas.openxmlformats.org/officeDocument/2006/relationships/tags" Target="../tags/tag233.xml"/><Relationship Id="rId26" Type="http://schemas.openxmlformats.org/officeDocument/2006/relationships/tags" Target="../tags/tag241.xml"/><Relationship Id="rId3" Type="http://schemas.openxmlformats.org/officeDocument/2006/relationships/tags" Target="../tags/tag218.xml"/><Relationship Id="rId21" Type="http://schemas.openxmlformats.org/officeDocument/2006/relationships/tags" Target="../tags/tag236.xml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tags" Target="../tags/tag232.xml"/><Relationship Id="rId25" Type="http://schemas.openxmlformats.org/officeDocument/2006/relationships/tags" Target="../tags/tag240.xml"/><Relationship Id="rId2" Type="http://schemas.openxmlformats.org/officeDocument/2006/relationships/tags" Target="../tags/tag217.xml"/><Relationship Id="rId16" Type="http://schemas.openxmlformats.org/officeDocument/2006/relationships/tags" Target="../tags/tag231.xml"/><Relationship Id="rId20" Type="http://schemas.openxmlformats.org/officeDocument/2006/relationships/tags" Target="../tags/tag235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24" Type="http://schemas.openxmlformats.org/officeDocument/2006/relationships/tags" Target="../tags/tag239.xml"/><Relationship Id="rId5" Type="http://schemas.openxmlformats.org/officeDocument/2006/relationships/tags" Target="../tags/tag220.xml"/><Relationship Id="rId15" Type="http://schemas.openxmlformats.org/officeDocument/2006/relationships/tags" Target="../tags/tag230.xml"/><Relationship Id="rId23" Type="http://schemas.openxmlformats.org/officeDocument/2006/relationships/tags" Target="../tags/tag238.xml"/><Relationship Id="rId28" Type="http://schemas.openxmlformats.org/officeDocument/2006/relationships/tags" Target="../tags/tag243.xml"/><Relationship Id="rId10" Type="http://schemas.openxmlformats.org/officeDocument/2006/relationships/tags" Target="../tags/tag225.xml"/><Relationship Id="rId19" Type="http://schemas.openxmlformats.org/officeDocument/2006/relationships/tags" Target="../tags/tag234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Relationship Id="rId22" Type="http://schemas.openxmlformats.org/officeDocument/2006/relationships/tags" Target="../tags/tag237.xml"/><Relationship Id="rId27" Type="http://schemas.openxmlformats.org/officeDocument/2006/relationships/tags" Target="../tags/tag242.xml"/><Relationship Id="rId30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tags" Target="../tags/tag256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tags" Target="../tags/tag248.xml"/><Relationship Id="rId15" Type="http://schemas.openxmlformats.org/officeDocument/2006/relationships/image" Target="../media/image28.png"/><Relationship Id="rId10" Type="http://schemas.openxmlformats.org/officeDocument/2006/relationships/tags" Target="../tags/tag253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tags" Target="../tags/tag269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tags" Target="../tags/tag268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0.xml"/><Relationship Id="rId5" Type="http://schemas.openxmlformats.org/officeDocument/2006/relationships/image" Target="../media/image13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3" Type="http://schemas.openxmlformats.org/officeDocument/2006/relationships/tags" Target="../tags/tag274.xml"/><Relationship Id="rId21" Type="http://schemas.openxmlformats.org/officeDocument/2006/relationships/tags" Target="../tags/tag292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tags" Target="../tags/tag291.xml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24" Type="http://schemas.openxmlformats.org/officeDocument/2006/relationships/tags" Target="../tags/tag295.xml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tags" Target="../tags/tag294.xml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tags" Target="../tags/tag29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tags" Target="../tags/tag308.xml"/><Relationship Id="rId18" Type="http://schemas.openxmlformats.org/officeDocument/2006/relationships/tags" Target="../tags/tag313.xml"/><Relationship Id="rId3" Type="http://schemas.openxmlformats.org/officeDocument/2006/relationships/tags" Target="../tags/tag298.xml"/><Relationship Id="rId21" Type="http://schemas.openxmlformats.org/officeDocument/2006/relationships/image" Target="../media/image31.png"/><Relationship Id="rId7" Type="http://schemas.openxmlformats.org/officeDocument/2006/relationships/tags" Target="../tags/tag302.xml"/><Relationship Id="rId12" Type="http://schemas.openxmlformats.org/officeDocument/2006/relationships/tags" Target="../tags/tag307.xml"/><Relationship Id="rId17" Type="http://schemas.openxmlformats.org/officeDocument/2006/relationships/tags" Target="../tags/tag312.xml"/><Relationship Id="rId2" Type="http://schemas.openxmlformats.org/officeDocument/2006/relationships/tags" Target="../tags/tag297.xml"/><Relationship Id="rId16" Type="http://schemas.openxmlformats.org/officeDocument/2006/relationships/tags" Target="../tags/tag311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5" Type="http://schemas.openxmlformats.org/officeDocument/2006/relationships/tags" Target="../tags/tag300.xml"/><Relationship Id="rId15" Type="http://schemas.openxmlformats.org/officeDocument/2006/relationships/tags" Target="../tags/tag310.xml"/><Relationship Id="rId10" Type="http://schemas.openxmlformats.org/officeDocument/2006/relationships/tags" Target="../tags/tag305.xml"/><Relationship Id="rId19" Type="http://schemas.openxmlformats.org/officeDocument/2006/relationships/tags" Target="../tags/tag314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tags" Target="../tags/tag3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tags" Target="../tags/tag327.xml"/><Relationship Id="rId18" Type="http://schemas.openxmlformats.org/officeDocument/2006/relationships/tags" Target="../tags/tag332.xml"/><Relationship Id="rId3" Type="http://schemas.openxmlformats.org/officeDocument/2006/relationships/tags" Target="../tags/tag317.xml"/><Relationship Id="rId21" Type="http://schemas.openxmlformats.org/officeDocument/2006/relationships/tags" Target="../tags/tag335.xml"/><Relationship Id="rId7" Type="http://schemas.openxmlformats.org/officeDocument/2006/relationships/tags" Target="../tags/tag321.xml"/><Relationship Id="rId12" Type="http://schemas.openxmlformats.org/officeDocument/2006/relationships/tags" Target="../tags/tag326.xml"/><Relationship Id="rId17" Type="http://schemas.openxmlformats.org/officeDocument/2006/relationships/tags" Target="../tags/tag331.xml"/><Relationship Id="rId2" Type="http://schemas.openxmlformats.org/officeDocument/2006/relationships/tags" Target="../tags/tag316.xml"/><Relationship Id="rId16" Type="http://schemas.openxmlformats.org/officeDocument/2006/relationships/tags" Target="../tags/tag330.xml"/><Relationship Id="rId20" Type="http://schemas.openxmlformats.org/officeDocument/2006/relationships/tags" Target="../tags/tag334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tags" Target="../tags/tag325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319.xml"/><Relationship Id="rId15" Type="http://schemas.openxmlformats.org/officeDocument/2006/relationships/tags" Target="../tags/tag329.xml"/><Relationship Id="rId23" Type="http://schemas.openxmlformats.org/officeDocument/2006/relationships/tags" Target="../tags/tag337.xml"/><Relationship Id="rId10" Type="http://schemas.openxmlformats.org/officeDocument/2006/relationships/tags" Target="../tags/tag324.xml"/><Relationship Id="rId19" Type="http://schemas.openxmlformats.org/officeDocument/2006/relationships/tags" Target="../tags/tag333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tags" Target="../tags/tag328.xml"/><Relationship Id="rId22" Type="http://schemas.openxmlformats.org/officeDocument/2006/relationships/tags" Target="../tags/tag3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8.xml"/><Relationship Id="rId5" Type="http://schemas.openxmlformats.org/officeDocument/2006/relationships/image" Target="../media/image1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tags" Target="../tags/tag351.xml"/><Relationship Id="rId18" Type="http://schemas.openxmlformats.org/officeDocument/2006/relationships/tags" Target="../tags/tag356.xml"/><Relationship Id="rId3" Type="http://schemas.openxmlformats.org/officeDocument/2006/relationships/tags" Target="../tags/tag341.xml"/><Relationship Id="rId21" Type="http://schemas.openxmlformats.org/officeDocument/2006/relationships/image" Target="../media/image34.jpeg"/><Relationship Id="rId7" Type="http://schemas.openxmlformats.org/officeDocument/2006/relationships/tags" Target="../tags/tag345.xml"/><Relationship Id="rId12" Type="http://schemas.openxmlformats.org/officeDocument/2006/relationships/tags" Target="../tags/tag350.xml"/><Relationship Id="rId17" Type="http://schemas.openxmlformats.org/officeDocument/2006/relationships/tags" Target="../tags/tag355.xml"/><Relationship Id="rId2" Type="http://schemas.openxmlformats.org/officeDocument/2006/relationships/tags" Target="../tags/tag340.xml"/><Relationship Id="rId16" Type="http://schemas.openxmlformats.org/officeDocument/2006/relationships/tags" Target="../tags/tag354.xml"/><Relationship Id="rId20" Type="http://schemas.openxmlformats.org/officeDocument/2006/relationships/image" Target="../media/image33.jpeg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tags" Target="../tags/tag349.xml"/><Relationship Id="rId5" Type="http://schemas.openxmlformats.org/officeDocument/2006/relationships/tags" Target="../tags/tag343.xml"/><Relationship Id="rId15" Type="http://schemas.openxmlformats.org/officeDocument/2006/relationships/tags" Target="../tags/tag353.xml"/><Relationship Id="rId10" Type="http://schemas.openxmlformats.org/officeDocument/2006/relationships/tags" Target="../tags/tag348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tags" Target="../tags/tag352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tags" Target="../tags/tag473.xml"/><Relationship Id="rId21" Type="http://schemas.openxmlformats.org/officeDocument/2006/relationships/tags" Target="../tags/tag377.xml"/><Relationship Id="rId42" Type="http://schemas.openxmlformats.org/officeDocument/2006/relationships/tags" Target="../tags/tag398.xml"/><Relationship Id="rId63" Type="http://schemas.openxmlformats.org/officeDocument/2006/relationships/tags" Target="../tags/tag419.xml"/><Relationship Id="rId84" Type="http://schemas.openxmlformats.org/officeDocument/2006/relationships/tags" Target="../tags/tag440.xml"/><Relationship Id="rId138" Type="http://schemas.openxmlformats.org/officeDocument/2006/relationships/tags" Target="../tags/tag494.xml"/><Relationship Id="rId107" Type="http://schemas.openxmlformats.org/officeDocument/2006/relationships/tags" Target="../tags/tag463.xml"/><Relationship Id="rId11" Type="http://schemas.openxmlformats.org/officeDocument/2006/relationships/tags" Target="../tags/tag367.xml"/><Relationship Id="rId32" Type="http://schemas.openxmlformats.org/officeDocument/2006/relationships/tags" Target="../tags/tag388.xml"/><Relationship Id="rId53" Type="http://schemas.openxmlformats.org/officeDocument/2006/relationships/tags" Target="../tags/tag409.xml"/><Relationship Id="rId74" Type="http://schemas.openxmlformats.org/officeDocument/2006/relationships/tags" Target="../tags/tag430.xml"/><Relationship Id="rId128" Type="http://schemas.openxmlformats.org/officeDocument/2006/relationships/tags" Target="../tags/tag484.xml"/><Relationship Id="rId149" Type="http://schemas.openxmlformats.org/officeDocument/2006/relationships/tags" Target="../tags/tag505.xml"/><Relationship Id="rId5" Type="http://schemas.openxmlformats.org/officeDocument/2006/relationships/tags" Target="../tags/tag361.xml"/><Relationship Id="rId95" Type="http://schemas.openxmlformats.org/officeDocument/2006/relationships/tags" Target="../tags/tag451.xml"/><Relationship Id="rId22" Type="http://schemas.openxmlformats.org/officeDocument/2006/relationships/tags" Target="../tags/tag378.xml"/><Relationship Id="rId27" Type="http://schemas.openxmlformats.org/officeDocument/2006/relationships/tags" Target="../tags/tag383.xml"/><Relationship Id="rId43" Type="http://schemas.openxmlformats.org/officeDocument/2006/relationships/tags" Target="../tags/tag399.xml"/><Relationship Id="rId48" Type="http://schemas.openxmlformats.org/officeDocument/2006/relationships/tags" Target="../tags/tag404.xml"/><Relationship Id="rId64" Type="http://schemas.openxmlformats.org/officeDocument/2006/relationships/tags" Target="../tags/tag420.xml"/><Relationship Id="rId69" Type="http://schemas.openxmlformats.org/officeDocument/2006/relationships/tags" Target="../tags/tag425.xml"/><Relationship Id="rId113" Type="http://schemas.openxmlformats.org/officeDocument/2006/relationships/tags" Target="../tags/tag469.xml"/><Relationship Id="rId118" Type="http://schemas.openxmlformats.org/officeDocument/2006/relationships/tags" Target="../tags/tag474.xml"/><Relationship Id="rId134" Type="http://schemas.openxmlformats.org/officeDocument/2006/relationships/tags" Target="../tags/tag490.xml"/><Relationship Id="rId139" Type="http://schemas.openxmlformats.org/officeDocument/2006/relationships/tags" Target="../tags/tag495.xml"/><Relationship Id="rId80" Type="http://schemas.openxmlformats.org/officeDocument/2006/relationships/tags" Target="../tags/tag436.xml"/><Relationship Id="rId85" Type="http://schemas.openxmlformats.org/officeDocument/2006/relationships/tags" Target="../tags/tag441.xml"/><Relationship Id="rId150" Type="http://schemas.openxmlformats.org/officeDocument/2006/relationships/tags" Target="../tags/tag506.xml"/><Relationship Id="rId155" Type="http://schemas.openxmlformats.org/officeDocument/2006/relationships/image" Target="../media/image35.png"/><Relationship Id="rId12" Type="http://schemas.openxmlformats.org/officeDocument/2006/relationships/tags" Target="../tags/tag368.xml"/><Relationship Id="rId17" Type="http://schemas.openxmlformats.org/officeDocument/2006/relationships/tags" Target="../tags/tag373.xml"/><Relationship Id="rId33" Type="http://schemas.openxmlformats.org/officeDocument/2006/relationships/tags" Target="../tags/tag389.xml"/><Relationship Id="rId38" Type="http://schemas.openxmlformats.org/officeDocument/2006/relationships/tags" Target="../tags/tag394.xml"/><Relationship Id="rId59" Type="http://schemas.openxmlformats.org/officeDocument/2006/relationships/tags" Target="../tags/tag415.xml"/><Relationship Id="rId103" Type="http://schemas.openxmlformats.org/officeDocument/2006/relationships/tags" Target="../tags/tag459.xml"/><Relationship Id="rId108" Type="http://schemas.openxmlformats.org/officeDocument/2006/relationships/tags" Target="../tags/tag464.xml"/><Relationship Id="rId124" Type="http://schemas.openxmlformats.org/officeDocument/2006/relationships/tags" Target="../tags/tag480.xml"/><Relationship Id="rId129" Type="http://schemas.openxmlformats.org/officeDocument/2006/relationships/tags" Target="../tags/tag485.xml"/><Relationship Id="rId54" Type="http://schemas.openxmlformats.org/officeDocument/2006/relationships/tags" Target="../tags/tag410.xml"/><Relationship Id="rId70" Type="http://schemas.openxmlformats.org/officeDocument/2006/relationships/tags" Target="../tags/tag426.xml"/><Relationship Id="rId75" Type="http://schemas.openxmlformats.org/officeDocument/2006/relationships/tags" Target="../tags/tag431.xml"/><Relationship Id="rId91" Type="http://schemas.openxmlformats.org/officeDocument/2006/relationships/tags" Target="../tags/tag447.xml"/><Relationship Id="rId96" Type="http://schemas.openxmlformats.org/officeDocument/2006/relationships/tags" Target="../tags/tag452.xml"/><Relationship Id="rId140" Type="http://schemas.openxmlformats.org/officeDocument/2006/relationships/tags" Target="../tags/tag496.xml"/><Relationship Id="rId145" Type="http://schemas.openxmlformats.org/officeDocument/2006/relationships/tags" Target="../tags/tag501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23" Type="http://schemas.openxmlformats.org/officeDocument/2006/relationships/tags" Target="../tags/tag379.xml"/><Relationship Id="rId28" Type="http://schemas.openxmlformats.org/officeDocument/2006/relationships/tags" Target="../tags/tag384.xml"/><Relationship Id="rId49" Type="http://schemas.openxmlformats.org/officeDocument/2006/relationships/tags" Target="../tags/tag405.xml"/><Relationship Id="rId114" Type="http://schemas.openxmlformats.org/officeDocument/2006/relationships/tags" Target="../tags/tag470.xml"/><Relationship Id="rId119" Type="http://schemas.openxmlformats.org/officeDocument/2006/relationships/tags" Target="../tags/tag475.xml"/><Relationship Id="rId44" Type="http://schemas.openxmlformats.org/officeDocument/2006/relationships/tags" Target="../tags/tag400.xml"/><Relationship Id="rId60" Type="http://schemas.openxmlformats.org/officeDocument/2006/relationships/tags" Target="../tags/tag416.xml"/><Relationship Id="rId65" Type="http://schemas.openxmlformats.org/officeDocument/2006/relationships/tags" Target="../tags/tag421.xml"/><Relationship Id="rId81" Type="http://schemas.openxmlformats.org/officeDocument/2006/relationships/tags" Target="../tags/tag437.xml"/><Relationship Id="rId86" Type="http://schemas.openxmlformats.org/officeDocument/2006/relationships/tags" Target="../tags/tag442.xml"/><Relationship Id="rId130" Type="http://schemas.openxmlformats.org/officeDocument/2006/relationships/tags" Target="../tags/tag486.xml"/><Relationship Id="rId135" Type="http://schemas.openxmlformats.org/officeDocument/2006/relationships/tags" Target="../tags/tag491.xml"/><Relationship Id="rId151" Type="http://schemas.openxmlformats.org/officeDocument/2006/relationships/tags" Target="../tags/tag507.xml"/><Relationship Id="rId156" Type="http://schemas.openxmlformats.org/officeDocument/2006/relationships/image" Target="../media/image36.svg"/><Relationship Id="rId13" Type="http://schemas.openxmlformats.org/officeDocument/2006/relationships/tags" Target="../tags/tag369.xml"/><Relationship Id="rId18" Type="http://schemas.openxmlformats.org/officeDocument/2006/relationships/tags" Target="../tags/tag374.xml"/><Relationship Id="rId39" Type="http://schemas.openxmlformats.org/officeDocument/2006/relationships/tags" Target="../tags/tag395.xml"/><Relationship Id="rId109" Type="http://schemas.openxmlformats.org/officeDocument/2006/relationships/tags" Target="../tags/tag465.xml"/><Relationship Id="rId34" Type="http://schemas.openxmlformats.org/officeDocument/2006/relationships/tags" Target="../tags/tag390.xml"/><Relationship Id="rId50" Type="http://schemas.openxmlformats.org/officeDocument/2006/relationships/tags" Target="../tags/tag406.xml"/><Relationship Id="rId55" Type="http://schemas.openxmlformats.org/officeDocument/2006/relationships/tags" Target="../tags/tag411.xml"/><Relationship Id="rId76" Type="http://schemas.openxmlformats.org/officeDocument/2006/relationships/tags" Target="../tags/tag432.xml"/><Relationship Id="rId97" Type="http://schemas.openxmlformats.org/officeDocument/2006/relationships/tags" Target="../tags/tag453.xml"/><Relationship Id="rId104" Type="http://schemas.openxmlformats.org/officeDocument/2006/relationships/tags" Target="../tags/tag460.xml"/><Relationship Id="rId120" Type="http://schemas.openxmlformats.org/officeDocument/2006/relationships/tags" Target="../tags/tag476.xml"/><Relationship Id="rId125" Type="http://schemas.openxmlformats.org/officeDocument/2006/relationships/tags" Target="../tags/tag481.xml"/><Relationship Id="rId141" Type="http://schemas.openxmlformats.org/officeDocument/2006/relationships/tags" Target="../tags/tag497.xml"/><Relationship Id="rId146" Type="http://schemas.openxmlformats.org/officeDocument/2006/relationships/tags" Target="../tags/tag502.xml"/><Relationship Id="rId7" Type="http://schemas.openxmlformats.org/officeDocument/2006/relationships/tags" Target="../tags/tag363.xml"/><Relationship Id="rId71" Type="http://schemas.openxmlformats.org/officeDocument/2006/relationships/tags" Target="../tags/tag427.xml"/><Relationship Id="rId92" Type="http://schemas.openxmlformats.org/officeDocument/2006/relationships/tags" Target="../tags/tag448.xml"/><Relationship Id="rId2" Type="http://schemas.openxmlformats.org/officeDocument/2006/relationships/tags" Target="../tags/tag358.xml"/><Relationship Id="rId29" Type="http://schemas.openxmlformats.org/officeDocument/2006/relationships/tags" Target="../tags/tag385.xml"/><Relationship Id="rId24" Type="http://schemas.openxmlformats.org/officeDocument/2006/relationships/tags" Target="../tags/tag380.xml"/><Relationship Id="rId40" Type="http://schemas.openxmlformats.org/officeDocument/2006/relationships/tags" Target="../tags/tag396.xml"/><Relationship Id="rId45" Type="http://schemas.openxmlformats.org/officeDocument/2006/relationships/tags" Target="../tags/tag401.xml"/><Relationship Id="rId66" Type="http://schemas.openxmlformats.org/officeDocument/2006/relationships/tags" Target="../tags/tag422.xml"/><Relationship Id="rId87" Type="http://schemas.openxmlformats.org/officeDocument/2006/relationships/tags" Target="../tags/tag443.xml"/><Relationship Id="rId110" Type="http://schemas.openxmlformats.org/officeDocument/2006/relationships/tags" Target="../tags/tag466.xml"/><Relationship Id="rId115" Type="http://schemas.openxmlformats.org/officeDocument/2006/relationships/tags" Target="../tags/tag471.xml"/><Relationship Id="rId131" Type="http://schemas.openxmlformats.org/officeDocument/2006/relationships/tags" Target="../tags/tag487.xml"/><Relationship Id="rId136" Type="http://schemas.openxmlformats.org/officeDocument/2006/relationships/tags" Target="../tags/tag492.xml"/><Relationship Id="rId61" Type="http://schemas.openxmlformats.org/officeDocument/2006/relationships/tags" Target="../tags/tag417.xml"/><Relationship Id="rId82" Type="http://schemas.openxmlformats.org/officeDocument/2006/relationships/tags" Target="../tags/tag438.xml"/><Relationship Id="rId152" Type="http://schemas.openxmlformats.org/officeDocument/2006/relationships/tags" Target="../tags/tag508.xml"/><Relationship Id="rId19" Type="http://schemas.openxmlformats.org/officeDocument/2006/relationships/tags" Target="../tags/tag375.xml"/><Relationship Id="rId14" Type="http://schemas.openxmlformats.org/officeDocument/2006/relationships/tags" Target="../tags/tag370.xml"/><Relationship Id="rId30" Type="http://schemas.openxmlformats.org/officeDocument/2006/relationships/tags" Target="../tags/tag386.xml"/><Relationship Id="rId35" Type="http://schemas.openxmlformats.org/officeDocument/2006/relationships/tags" Target="../tags/tag391.xml"/><Relationship Id="rId56" Type="http://schemas.openxmlformats.org/officeDocument/2006/relationships/tags" Target="../tags/tag412.xml"/><Relationship Id="rId77" Type="http://schemas.openxmlformats.org/officeDocument/2006/relationships/tags" Target="../tags/tag433.xml"/><Relationship Id="rId100" Type="http://schemas.openxmlformats.org/officeDocument/2006/relationships/tags" Target="../tags/tag456.xml"/><Relationship Id="rId105" Type="http://schemas.openxmlformats.org/officeDocument/2006/relationships/tags" Target="../tags/tag461.xml"/><Relationship Id="rId126" Type="http://schemas.openxmlformats.org/officeDocument/2006/relationships/tags" Target="../tags/tag482.xml"/><Relationship Id="rId147" Type="http://schemas.openxmlformats.org/officeDocument/2006/relationships/tags" Target="../tags/tag503.xml"/><Relationship Id="rId8" Type="http://schemas.openxmlformats.org/officeDocument/2006/relationships/tags" Target="../tags/tag364.xml"/><Relationship Id="rId51" Type="http://schemas.openxmlformats.org/officeDocument/2006/relationships/tags" Target="../tags/tag407.xml"/><Relationship Id="rId72" Type="http://schemas.openxmlformats.org/officeDocument/2006/relationships/tags" Target="../tags/tag428.xml"/><Relationship Id="rId93" Type="http://schemas.openxmlformats.org/officeDocument/2006/relationships/tags" Target="../tags/tag449.xml"/><Relationship Id="rId98" Type="http://schemas.openxmlformats.org/officeDocument/2006/relationships/tags" Target="../tags/tag454.xml"/><Relationship Id="rId121" Type="http://schemas.openxmlformats.org/officeDocument/2006/relationships/tags" Target="../tags/tag477.xml"/><Relationship Id="rId142" Type="http://schemas.openxmlformats.org/officeDocument/2006/relationships/tags" Target="../tags/tag498.xml"/><Relationship Id="rId3" Type="http://schemas.openxmlformats.org/officeDocument/2006/relationships/tags" Target="../tags/tag359.xml"/><Relationship Id="rId25" Type="http://schemas.openxmlformats.org/officeDocument/2006/relationships/tags" Target="../tags/tag381.xml"/><Relationship Id="rId46" Type="http://schemas.openxmlformats.org/officeDocument/2006/relationships/tags" Target="../tags/tag402.xml"/><Relationship Id="rId67" Type="http://schemas.openxmlformats.org/officeDocument/2006/relationships/tags" Target="../tags/tag423.xml"/><Relationship Id="rId116" Type="http://schemas.openxmlformats.org/officeDocument/2006/relationships/tags" Target="../tags/tag472.xml"/><Relationship Id="rId137" Type="http://schemas.openxmlformats.org/officeDocument/2006/relationships/tags" Target="../tags/tag493.xml"/><Relationship Id="rId20" Type="http://schemas.openxmlformats.org/officeDocument/2006/relationships/tags" Target="../tags/tag376.xml"/><Relationship Id="rId41" Type="http://schemas.openxmlformats.org/officeDocument/2006/relationships/tags" Target="../tags/tag397.xml"/><Relationship Id="rId62" Type="http://schemas.openxmlformats.org/officeDocument/2006/relationships/tags" Target="../tags/tag418.xml"/><Relationship Id="rId83" Type="http://schemas.openxmlformats.org/officeDocument/2006/relationships/tags" Target="../tags/tag439.xml"/><Relationship Id="rId88" Type="http://schemas.openxmlformats.org/officeDocument/2006/relationships/tags" Target="../tags/tag444.xml"/><Relationship Id="rId111" Type="http://schemas.openxmlformats.org/officeDocument/2006/relationships/tags" Target="../tags/tag467.xml"/><Relationship Id="rId132" Type="http://schemas.openxmlformats.org/officeDocument/2006/relationships/tags" Target="../tags/tag488.xml"/><Relationship Id="rId153" Type="http://schemas.openxmlformats.org/officeDocument/2006/relationships/tags" Target="../tags/tag509.xml"/><Relationship Id="rId15" Type="http://schemas.openxmlformats.org/officeDocument/2006/relationships/tags" Target="../tags/tag371.xml"/><Relationship Id="rId36" Type="http://schemas.openxmlformats.org/officeDocument/2006/relationships/tags" Target="../tags/tag392.xml"/><Relationship Id="rId57" Type="http://schemas.openxmlformats.org/officeDocument/2006/relationships/tags" Target="../tags/tag413.xml"/><Relationship Id="rId106" Type="http://schemas.openxmlformats.org/officeDocument/2006/relationships/tags" Target="../tags/tag462.xml"/><Relationship Id="rId127" Type="http://schemas.openxmlformats.org/officeDocument/2006/relationships/tags" Target="../tags/tag483.xml"/><Relationship Id="rId10" Type="http://schemas.openxmlformats.org/officeDocument/2006/relationships/tags" Target="../tags/tag366.xml"/><Relationship Id="rId31" Type="http://schemas.openxmlformats.org/officeDocument/2006/relationships/tags" Target="../tags/tag387.xml"/><Relationship Id="rId52" Type="http://schemas.openxmlformats.org/officeDocument/2006/relationships/tags" Target="../tags/tag408.xml"/><Relationship Id="rId73" Type="http://schemas.openxmlformats.org/officeDocument/2006/relationships/tags" Target="../tags/tag429.xml"/><Relationship Id="rId78" Type="http://schemas.openxmlformats.org/officeDocument/2006/relationships/tags" Target="../tags/tag434.xml"/><Relationship Id="rId94" Type="http://schemas.openxmlformats.org/officeDocument/2006/relationships/tags" Target="../tags/tag450.xml"/><Relationship Id="rId99" Type="http://schemas.openxmlformats.org/officeDocument/2006/relationships/tags" Target="../tags/tag455.xml"/><Relationship Id="rId101" Type="http://schemas.openxmlformats.org/officeDocument/2006/relationships/tags" Target="../tags/tag457.xml"/><Relationship Id="rId122" Type="http://schemas.openxmlformats.org/officeDocument/2006/relationships/tags" Target="../tags/tag478.xml"/><Relationship Id="rId143" Type="http://schemas.openxmlformats.org/officeDocument/2006/relationships/tags" Target="../tags/tag499.xml"/><Relationship Id="rId148" Type="http://schemas.openxmlformats.org/officeDocument/2006/relationships/tags" Target="../tags/tag504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26" Type="http://schemas.openxmlformats.org/officeDocument/2006/relationships/tags" Target="../tags/tag382.xml"/><Relationship Id="rId47" Type="http://schemas.openxmlformats.org/officeDocument/2006/relationships/tags" Target="../tags/tag403.xml"/><Relationship Id="rId68" Type="http://schemas.openxmlformats.org/officeDocument/2006/relationships/tags" Target="../tags/tag424.xml"/><Relationship Id="rId89" Type="http://schemas.openxmlformats.org/officeDocument/2006/relationships/tags" Target="../tags/tag445.xml"/><Relationship Id="rId112" Type="http://schemas.openxmlformats.org/officeDocument/2006/relationships/tags" Target="../tags/tag468.xml"/><Relationship Id="rId133" Type="http://schemas.openxmlformats.org/officeDocument/2006/relationships/tags" Target="../tags/tag489.xml"/><Relationship Id="rId154" Type="http://schemas.openxmlformats.org/officeDocument/2006/relationships/slideLayout" Target="../slideLayouts/slideLayout1.xml"/><Relationship Id="rId16" Type="http://schemas.openxmlformats.org/officeDocument/2006/relationships/tags" Target="../tags/tag372.xml"/><Relationship Id="rId37" Type="http://schemas.openxmlformats.org/officeDocument/2006/relationships/tags" Target="../tags/tag393.xml"/><Relationship Id="rId58" Type="http://schemas.openxmlformats.org/officeDocument/2006/relationships/tags" Target="../tags/tag414.xml"/><Relationship Id="rId79" Type="http://schemas.openxmlformats.org/officeDocument/2006/relationships/tags" Target="../tags/tag435.xml"/><Relationship Id="rId102" Type="http://schemas.openxmlformats.org/officeDocument/2006/relationships/tags" Target="../tags/tag458.xml"/><Relationship Id="rId123" Type="http://schemas.openxmlformats.org/officeDocument/2006/relationships/tags" Target="../tags/tag479.xml"/><Relationship Id="rId144" Type="http://schemas.openxmlformats.org/officeDocument/2006/relationships/tags" Target="../tags/tag500.xml"/><Relationship Id="rId90" Type="http://schemas.openxmlformats.org/officeDocument/2006/relationships/tags" Target="../tags/tag44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tags" Target="../tags/tag522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511.xml"/><Relationship Id="rId16" Type="http://schemas.openxmlformats.org/officeDocument/2006/relationships/tags" Target="../tags/tag525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tags" Target="../tags/tag524.xml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tags" Target="../tags/tag5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slideLayout" Target="../slideLayouts/slideLayout3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notesSlide" Target="../notesSlides/notesSlide5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10" Type="http://schemas.openxmlformats.org/officeDocument/2006/relationships/tags" Target="../tags/tag95.xml"/><Relationship Id="rId19" Type="http://schemas.openxmlformats.org/officeDocument/2006/relationships/image" Target="../media/image12.png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image" Target="../media/image17.jpe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15.xml"/><Relationship Id="rId10" Type="http://schemas.openxmlformats.org/officeDocument/2006/relationships/tags" Target="../tags/tag120.xml"/><Relationship Id="rId4" Type="http://schemas.openxmlformats.org/officeDocument/2006/relationships/tags" Target="../tags/tag114.xml"/><Relationship Id="rId9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D:/冯益/2024/江理工/ppt模版/设计文件/建筑处理-图书馆-红.png建筑处理-图书馆-红"/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" r="5"/>
          <a:stretch>
            <a:fillRect/>
          </a:stretch>
        </p:blipFill>
        <p:spPr>
          <a:xfrm>
            <a:off x="-165100" y="79375"/>
            <a:ext cx="12350750" cy="6778625"/>
          </a:xfrm>
          <a:prstGeom prst="rect">
            <a:avLst/>
          </a:prstGeom>
        </p:spPr>
      </p:pic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5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3"/>
          <a:stretch>
            <a:fillRect/>
          </a:stretch>
        </p:blipFill>
        <p:spPr>
          <a:xfrm>
            <a:off x="-21590" y="1024255"/>
            <a:ext cx="12224385" cy="5029835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0"/>
          </a:gradFill>
        </p:spPr>
      </p:pic>
      <p:sp>
        <p:nvSpPr>
          <p:cNvPr id="3" name="矩形 2"/>
          <p:cNvSpPr/>
          <p:nvPr/>
        </p:nvSpPr>
        <p:spPr>
          <a:xfrm>
            <a:off x="-20320" y="1024255"/>
            <a:ext cx="11348085" cy="5029835"/>
          </a:xfrm>
          <a:prstGeom prst="rect">
            <a:avLst/>
          </a:prstGeom>
          <a:gradFill>
            <a:gsLst>
              <a:gs pos="100000">
                <a:srgbClr val="B7282C">
                  <a:alpha val="0"/>
                </a:srgbClr>
              </a:gs>
              <a:gs pos="20000">
                <a:srgbClr val="B7282C">
                  <a:alpha val="100000"/>
                </a:srgbClr>
              </a:gs>
              <a:gs pos="14000">
                <a:srgbClr val="B728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 flipV="1">
            <a:off x="11012170" y="6083300"/>
            <a:ext cx="1104900" cy="703580"/>
            <a:chOff x="8900" y="722"/>
            <a:chExt cx="702" cy="444"/>
          </a:xfrm>
          <a:solidFill>
            <a:srgbClr val="E6EDF3">
              <a:alpha val="50000"/>
            </a:srgbClr>
          </a:solidFill>
        </p:grpSpPr>
        <p:sp>
          <p:nvSpPr>
            <p:cNvPr id="38" name="矩形 37"/>
            <p:cNvSpPr/>
            <p:nvPr/>
          </p:nvSpPr>
          <p:spPr>
            <a:xfrm>
              <a:off x="8900" y="722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9151" y="722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9402" y="722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151" y="966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402" y="966"/>
              <a:ext cx="200" cy="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 flipV="1">
            <a:off x="-20955" y="6042660"/>
            <a:ext cx="12223115" cy="356870"/>
          </a:xfrm>
          <a:prstGeom prst="rect">
            <a:avLst/>
          </a:prstGeom>
          <a:gradFill>
            <a:gsLst>
              <a:gs pos="100000">
                <a:srgbClr val="F8FAE5"/>
              </a:gs>
              <a:gs pos="0">
                <a:srgbClr val="E9CB85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sp>
        <p:nvSpPr>
          <p:cNvPr id="27" name="文本框" descr="7b0a20202020227461726765744d6f64756c65223a20226b6f6e6c696e65666f6e7473220a7d0a"/>
          <p:cNvSpPr txBox="1"/>
          <p:nvPr/>
        </p:nvSpPr>
        <p:spPr>
          <a:xfrm>
            <a:off x="1028065" y="4484370"/>
            <a:ext cx="3897630" cy="38417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zh-CN" altLang="en-US" sz="2500" dirty="0">
                <a:solidFill>
                  <a:schemeClr val="bg1">
                    <a:alpha val="94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添加副标题文字说明</a:t>
            </a:r>
          </a:p>
        </p:txBody>
      </p:sp>
      <p:sp>
        <p:nvSpPr>
          <p:cNvPr id="2" name="文本框" descr="7b0a20202020227461726765744d6f64756c65223a20226b6f6e6c696e65666f6e7473220a7d0a"/>
          <p:cNvSpPr txBox="1"/>
          <p:nvPr/>
        </p:nvSpPr>
        <p:spPr>
          <a:xfrm>
            <a:off x="1009015" y="1853247"/>
            <a:ext cx="7363460" cy="246189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l">
              <a:spcAft>
                <a:spcPts val="600"/>
              </a:spcAft>
            </a:pPr>
            <a:r>
              <a:rPr lang="zh-CN" altLang="en-US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江苏理工学院</a:t>
            </a:r>
            <a:r>
              <a:rPr lang="en-US" altLang="zh-CN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PPT</a:t>
            </a:r>
            <a:r>
              <a:rPr lang="zh-CN" altLang="en-US" sz="80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Heavy" panose="020B0A00000000000000" charset="-122"/>
                <a:sym typeface="思源黑体 CN Medium" panose="020B0600000000000000" charset="-122"/>
              </a:rPr>
              <a:t>模板</a:t>
            </a:r>
          </a:p>
        </p:txBody>
      </p:sp>
      <p:sp>
        <p:nvSpPr>
          <p:cNvPr id="4" name="文本框" descr="7b0a20202020227461726765744d6f64756c65223a20226b6f6e6c696e65666f6e7473220a7d0a"/>
          <p:cNvSpPr txBox="1"/>
          <p:nvPr/>
        </p:nvSpPr>
        <p:spPr>
          <a:xfrm>
            <a:off x="1297623" y="5203825"/>
            <a:ext cx="941070" cy="18415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spAutoFit/>
          </a:bodyPr>
          <a:lstStyle/>
          <a:p>
            <a:pPr algn="dist">
              <a:spcAft>
                <a:spcPts val="600"/>
              </a:spcAft>
            </a:pPr>
            <a:r>
              <a:rPr lang="en-US" altLang="zh-CN" sz="12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思源黑体 CN Medium" panose="020B0600000000000000" charset="-122"/>
                <a:sym typeface="思源黑体 CN Medium" panose="020B0600000000000000" charset="-122"/>
              </a:rPr>
              <a:t>xxxxxx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1028065" y="5129530"/>
            <a:ext cx="1480185" cy="332740"/>
          </a:xfrm>
          <a:prstGeom prst="roundRect">
            <a:avLst>
              <a:gd name="adj" fmla="val 50000"/>
            </a:avLst>
          </a:prstGeom>
          <a:noFill/>
          <a:ln w="12700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charset="-122"/>
            </a:endParaRPr>
          </a:p>
        </p:txBody>
      </p:sp>
      <p:pic>
        <p:nvPicPr>
          <p:cNvPr id="87" name="图片 86" descr="logo-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70" y="264160"/>
            <a:ext cx="2733675" cy="528320"/>
          </a:xfrm>
          <a:prstGeom prst="rect">
            <a:avLst/>
          </a:prstGeom>
        </p:spPr>
      </p:pic>
      <p:pic>
        <p:nvPicPr>
          <p:cNvPr id="88" name="图片 87" descr="校训-黑-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8275" y="423545"/>
            <a:ext cx="2717800" cy="410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85495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785495" y="1622425"/>
            <a:ext cx="2557145" cy="1792605"/>
          </a:xfrm>
          <a:prstGeom prst="rect">
            <a:avLst/>
          </a:prstGeom>
          <a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785495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3473450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3473450" y="1622425"/>
            <a:ext cx="2557145" cy="1792605"/>
          </a:xfrm>
          <a:prstGeom prst="rect">
            <a:avLst/>
          </a:prstGeom>
          <a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473450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6161405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6161405" y="1622425"/>
            <a:ext cx="2557145" cy="1792605"/>
          </a:xfrm>
          <a:prstGeom prst="rect">
            <a:avLst/>
          </a:prstGeom>
          <a:blipFill rotWithShape="1"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10"/>
            </p:custDataLst>
          </p:nvPr>
        </p:nvSpPr>
        <p:spPr>
          <a:xfrm>
            <a:off x="6161405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8849360" y="3398520"/>
            <a:ext cx="2557145" cy="2331085"/>
          </a:xfrm>
          <a:prstGeom prst="rect">
            <a:avLst/>
          </a:prstGeom>
          <a:noFill/>
          <a:ln w="12700" cmpd="sng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5400000" scaled="1"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8849360" y="1622425"/>
            <a:ext cx="2557145" cy="1792605"/>
          </a:xfrm>
          <a:prstGeom prst="rect">
            <a:avLst/>
          </a:prstGeom>
          <a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8849360" y="3283585"/>
            <a:ext cx="2557145" cy="133350"/>
          </a:xfrm>
          <a:prstGeom prst="rect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>
            <p:custDataLst>
              <p:tags r:id="rId14"/>
            </p:custDataLst>
          </p:nvPr>
        </p:nvSpPr>
        <p:spPr>
          <a:xfrm>
            <a:off x="99123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sp>
        <p:nvSpPr>
          <p:cNvPr id="58" name="文本框 57"/>
          <p:cNvSpPr txBox="1"/>
          <p:nvPr>
            <p:custDataLst>
              <p:tags r:id="rId15"/>
            </p:custDataLst>
          </p:nvPr>
        </p:nvSpPr>
        <p:spPr>
          <a:xfrm>
            <a:off x="367855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02</a:t>
            </a:r>
          </a:p>
        </p:txBody>
      </p:sp>
      <p:sp>
        <p:nvSpPr>
          <p:cNvPr id="62" name="文本框 61"/>
          <p:cNvSpPr txBox="1"/>
          <p:nvPr>
            <p:custDataLst>
              <p:tags r:id="rId16"/>
            </p:custDataLst>
          </p:nvPr>
        </p:nvSpPr>
        <p:spPr>
          <a:xfrm>
            <a:off x="636587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03</a:t>
            </a:r>
          </a:p>
        </p:txBody>
      </p:sp>
      <p:sp>
        <p:nvSpPr>
          <p:cNvPr id="66" name="文本框 65"/>
          <p:cNvSpPr txBox="1"/>
          <p:nvPr>
            <p:custDataLst>
              <p:tags r:id="rId17"/>
            </p:custDataLst>
          </p:nvPr>
        </p:nvSpPr>
        <p:spPr>
          <a:xfrm>
            <a:off x="9053195" y="2531110"/>
            <a:ext cx="1019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600" cap="all">
                <a:ln>
                  <a:solidFill>
                    <a:srgbClr val="FFFFFF"/>
                  </a:solidFill>
                </a:ln>
                <a:noFill/>
                <a:uFillTx/>
                <a:latin typeface="汉仪雅酷黑 75W" panose="020B0804020202020204" charset="-122"/>
                <a:ea typeface="汉仪雅酷黑 75W" panose="020B0804020202020204" charset="-122"/>
              </a:rPr>
              <a:t>04</a:t>
            </a:r>
          </a:p>
        </p:txBody>
      </p:sp>
      <p:sp>
        <p:nvSpPr>
          <p:cNvPr id="41" name="文本框 40"/>
          <p:cNvSpPr txBox="1"/>
          <p:nvPr>
            <p:custDataLst>
              <p:tags r:id="rId18"/>
            </p:custDataLst>
          </p:nvPr>
        </p:nvSpPr>
        <p:spPr>
          <a:xfrm flipH="1">
            <a:off x="1019175" y="4377690"/>
            <a:ext cx="195580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</a:t>
            </a:r>
          </a:p>
        </p:txBody>
      </p:sp>
      <p:sp>
        <p:nvSpPr>
          <p:cNvPr id="42" name="文本框 41"/>
          <p:cNvSpPr txBox="1"/>
          <p:nvPr>
            <p:custDataLst>
              <p:tags r:id="rId19"/>
            </p:custDataLst>
          </p:nvPr>
        </p:nvSpPr>
        <p:spPr>
          <a:xfrm flipH="1">
            <a:off x="1019175" y="40278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 dirty="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 flipH="1">
            <a:off x="3722370" y="4377690"/>
            <a:ext cx="195580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</a:t>
            </a: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 flipH="1">
            <a:off x="3722370" y="40278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43" name="文本框 42"/>
          <p:cNvSpPr txBox="1"/>
          <p:nvPr>
            <p:custDataLst>
              <p:tags r:id="rId22"/>
            </p:custDataLst>
          </p:nvPr>
        </p:nvSpPr>
        <p:spPr>
          <a:xfrm flipH="1">
            <a:off x="6396355" y="4377690"/>
            <a:ext cx="195580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</a:t>
            </a:r>
          </a:p>
        </p:txBody>
      </p:sp>
      <p:sp>
        <p:nvSpPr>
          <p:cNvPr id="44" name="文本框 43"/>
          <p:cNvSpPr txBox="1"/>
          <p:nvPr>
            <p:custDataLst>
              <p:tags r:id="rId23"/>
            </p:custDataLst>
          </p:nvPr>
        </p:nvSpPr>
        <p:spPr>
          <a:xfrm flipH="1">
            <a:off x="6396355" y="40278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600">
                <a:gradFill>
                  <a:gsLst>
                    <a:gs pos="100000">
                      <a:srgbClr val="546B7E">
                        <a:alpha val="100000"/>
                      </a:srgbClr>
                    </a:gs>
                    <a:gs pos="0">
                      <a:srgbClr val="282F36">
                        <a:alpha val="100000"/>
                      </a:srgb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grpSp>
        <p:nvGrpSpPr>
          <p:cNvPr id="48" name="组合 47"/>
          <p:cNvGrpSpPr/>
          <p:nvPr>
            <p:custDataLst>
              <p:tags r:id="rId24"/>
            </p:custDataLst>
          </p:nvPr>
        </p:nvGrpSpPr>
        <p:grpSpPr>
          <a:xfrm>
            <a:off x="9128125" y="4027805"/>
            <a:ext cx="1955800" cy="1050290"/>
            <a:chOff x="14465" y="6343"/>
            <a:chExt cx="3080" cy="1654"/>
          </a:xfrm>
        </p:grpSpPr>
        <p:sp>
          <p:nvSpPr>
            <p:cNvPr id="45" name="文本框 44"/>
            <p:cNvSpPr txBox="1"/>
            <p:nvPr>
              <p:custDataLst>
                <p:tags r:id="rId29"/>
              </p:custDataLst>
            </p:nvPr>
          </p:nvSpPr>
          <p:spPr>
            <a:xfrm flipH="1">
              <a:off x="14465" y="6894"/>
              <a:ext cx="3080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l" fontAlgn="auto">
                <a:lnSpc>
                  <a:spcPct val="150000"/>
                </a:lnSpc>
              </a:pPr>
              <a:r>
                <a:rPr lang="zh-CN" sz="1400" b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直接在此输入文本内容，直接全选文本</a:t>
              </a:r>
            </a:p>
          </p:txBody>
        </p:sp>
        <p:sp>
          <p:nvSpPr>
            <p:cNvPr id="46" name="文本框 45"/>
            <p:cNvSpPr txBox="1"/>
            <p:nvPr>
              <p:custDataLst>
                <p:tags r:id="rId30"/>
              </p:custDataLst>
            </p:nvPr>
          </p:nvSpPr>
          <p:spPr>
            <a:xfrm flipH="1">
              <a:off x="14465" y="6343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zh-CN" altLang="en-US" sz="1600">
                  <a:gradFill>
                    <a:gsLst>
                      <a:gs pos="100000">
                        <a:srgbClr val="546B7E">
                          <a:alpha val="100000"/>
                        </a:srgbClr>
                      </a:gs>
                      <a:gs pos="0">
                        <a:srgbClr val="282F36">
                          <a:alpha val="100000"/>
                        </a:srgbClr>
                      </a:gs>
                    </a:gsLst>
                    <a:lin ang="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</p:grpSp>
      <p:cxnSp>
        <p:nvCxnSpPr>
          <p:cNvPr id="49" name="直接连接符 48"/>
          <p:cNvCxnSpPr/>
          <p:nvPr>
            <p:custDataLst>
              <p:tags r:id="rId25"/>
            </p:custDataLst>
          </p:nvPr>
        </p:nvCxnSpPr>
        <p:spPr>
          <a:xfrm>
            <a:off x="11233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6"/>
            </p:custDataLst>
          </p:nvPr>
        </p:nvCxnSpPr>
        <p:spPr>
          <a:xfrm>
            <a:off x="38411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7"/>
            </p:custDataLst>
          </p:nvPr>
        </p:nvCxnSpPr>
        <p:spPr>
          <a:xfrm>
            <a:off x="65208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28"/>
            </p:custDataLst>
          </p:nvPr>
        </p:nvCxnSpPr>
        <p:spPr>
          <a:xfrm>
            <a:off x="9238615" y="5293360"/>
            <a:ext cx="381000" cy="0"/>
          </a:xfrm>
          <a:prstGeom prst="line">
            <a:avLst/>
          </a:prstGeom>
          <a:ln w="12700">
            <a:solidFill>
              <a:srgbClr val="5B7389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6360.JPGIMG_6360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818"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two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博学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2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482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02. </a:t>
            </a:r>
            <a:r>
              <a:rPr lang="zh-CN" altLang="en-US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输入标题</a:t>
            </a:r>
          </a:p>
        </p:txBody>
      </p:sp>
      <p:sp>
        <p:nvSpPr>
          <p:cNvPr id="79" name="圆角矩形 78"/>
          <p:cNvSpPr/>
          <p:nvPr userDrawn="1">
            <p:custDataLst>
              <p:tags r:id="rId2"/>
            </p:custDataLst>
          </p:nvPr>
        </p:nvSpPr>
        <p:spPr>
          <a:xfrm>
            <a:off x="1288415" y="1574800"/>
            <a:ext cx="9937750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38100" algn="l" rotWithShape="0">
              <a:srgbClr val="B7282C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圆角矩形 79"/>
          <p:cNvSpPr/>
          <p:nvPr userDrawn="1">
            <p:custDataLst>
              <p:tags r:id="rId3"/>
            </p:custDataLst>
          </p:nvPr>
        </p:nvSpPr>
        <p:spPr>
          <a:xfrm>
            <a:off x="1288415" y="3060700"/>
            <a:ext cx="9937750" cy="1364615"/>
          </a:xfrm>
          <a:prstGeom prst="roundRect">
            <a:avLst/>
          </a:prstGeom>
          <a:gradFill>
            <a:gsLst>
              <a:gs pos="0">
                <a:srgbClr val="B7282C"/>
              </a:gs>
              <a:gs pos="100000">
                <a:srgbClr val="CA5F64"/>
              </a:gs>
            </a:gsLst>
            <a:lin ang="0" scaled="0"/>
          </a:gradFill>
          <a:ln>
            <a:noFill/>
          </a:ln>
          <a:effectLst>
            <a:outerShdw blurRad="50800" dist="38100" dir="5400000" algn="t" rotWithShape="0">
              <a:srgbClr val="0328C7">
                <a:alpha val="1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1" name="圆角矩形 80"/>
          <p:cNvSpPr/>
          <p:nvPr userDrawn="1">
            <p:custDataLst>
              <p:tags r:id="rId4"/>
            </p:custDataLst>
          </p:nvPr>
        </p:nvSpPr>
        <p:spPr>
          <a:xfrm>
            <a:off x="1289050" y="1574165"/>
            <a:ext cx="6670675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2" name="圆角矩形 81"/>
          <p:cNvSpPr/>
          <p:nvPr userDrawn="1">
            <p:custDataLst>
              <p:tags r:id="rId5"/>
            </p:custDataLst>
          </p:nvPr>
        </p:nvSpPr>
        <p:spPr>
          <a:xfrm>
            <a:off x="1288415" y="4546600"/>
            <a:ext cx="9937750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dist="38100" algn="l" rotWithShape="0">
              <a:srgbClr val="B7282C">
                <a:alpha val="40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3" name="文本框 82"/>
          <p:cNvSpPr txBox="1"/>
          <p:nvPr userDrawn="1">
            <p:custDataLst>
              <p:tags r:id="rId6"/>
            </p:custDataLst>
          </p:nvPr>
        </p:nvSpPr>
        <p:spPr>
          <a:xfrm>
            <a:off x="1602740" y="1796098"/>
            <a:ext cx="1047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B7282C">
                    <a:alpha val="34000"/>
                  </a:srgb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</a:p>
        </p:txBody>
      </p:sp>
      <p:sp>
        <p:nvSpPr>
          <p:cNvPr id="84" name="文本框 83"/>
          <p:cNvSpPr txBox="1"/>
          <p:nvPr userDrawn="1">
            <p:custDataLst>
              <p:tags r:id="rId7"/>
            </p:custDataLst>
          </p:nvPr>
        </p:nvSpPr>
        <p:spPr>
          <a:xfrm>
            <a:off x="1731645" y="1903730"/>
            <a:ext cx="742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85" name="圆角矩形 84"/>
          <p:cNvSpPr/>
          <p:nvPr userDrawn="1">
            <p:custDataLst>
              <p:tags r:id="rId8"/>
            </p:custDataLst>
          </p:nvPr>
        </p:nvSpPr>
        <p:spPr>
          <a:xfrm>
            <a:off x="1288415" y="4547235"/>
            <a:ext cx="6670675" cy="136461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86" name="文本框 85"/>
          <p:cNvSpPr txBox="1"/>
          <p:nvPr userDrawn="1">
            <p:custDataLst>
              <p:tags r:id="rId9"/>
            </p:custDataLst>
          </p:nvPr>
        </p:nvSpPr>
        <p:spPr>
          <a:xfrm>
            <a:off x="1602740" y="3281998"/>
            <a:ext cx="1047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972228">
                    <a:alpha val="34000"/>
                  </a:srgb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</a:p>
        </p:txBody>
      </p:sp>
      <p:sp>
        <p:nvSpPr>
          <p:cNvPr id="87" name="文本框 86"/>
          <p:cNvSpPr txBox="1"/>
          <p:nvPr userDrawn="1">
            <p:custDataLst>
              <p:tags r:id="rId10"/>
            </p:custDataLst>
          </p:nvPr>
        </p:nvSpPr>
        <p:spPr>
          <a:xfrm>
            <a:off x="1731645" y="3389630"/>
            <a:ext cx="742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</a:p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88" name="文本框 87"/>
          <p:cNvSpPr txBox="1"/>
          <p:nvPr userDrawn="1">
            <p:custDataLst>
              <p:tags r:id="rId11"/>
            </p:custDataLst>
          </p:nvPr>
        </p:nvSpPr>
        <p:spPr>
          <a:xfrm>
            <a:off x="1602740" y="4767898"/>
            <a:ext cx="104775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B7282C">
                    <a:alpha val="34000"/>
                  </a:srgbClr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</a:p>
        </p:txBody>
      </p:sp>
      <p:sp>
        <p:nvSpPr>
          <p:cNvPr id="89" name="文本框 88"/>
          <p:cNvSpPr txBox="1"/>
          <p:nvPr userDrawn="1">
            <p:custDataLst>
              <p:tags r:id="rId12"/>
            </p:custDataLst>
          </p:nvPr>
        </p:nvSpPr>
        <p:spPr>
          <a:xfrm>
            <a:off x="1731645" y="4875530"/>
            <a:ext cx="742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90" name="文本框 89"/>
          <p:cNvSpPr txBox="1"/>
          <p:nvPr userDrawn="1">
            <p:custDataLst>
              <p:tags r:id="rId13"/>
            </p:custDataLst>
          </p:nvPr>
        </p:nvSpPr>
        <p:spPr>
          <a:xfrm>
            <a:off x="8496300" y="210439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</a:p>
        </p:txBody>
      </p:sp>
      <p:sp>
        <p:nvSpPr>
          <p:cNvPr id="91" name="文本框 90"/>
          <p:cNvSpPr txBox="1"/>
          <p:nvPr userDrawn="1">
            <p:custDataLst>
              <p:tags r:id="rId14"/>
            </p:custDataLst>
          </p:nvPr>
        </p:nvSpPr>
        <p:spPr>
          <a:xfrm>
            <a:off x="9181465" y="3589655"/>
            <a:ext cx="1112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添加关键字</a:t>
            </a:r>
          </a:p>
        </p:txBody>
      </p:sp>
      <p:sp>
        <p:nvSpPr>
          <p:cNvPr id="92" name="文本框 91"/>
          <p:cNvSpPr txBox="1"/>
          <p:nvPr userDrawn="1">
            <p:custDataLst>
              <p:tags r:id="rId15"/>
            </p:custDataLst>
          </p:nvPr>
        </p:nvSpPr>
        <p:spPr>
          <a:xfrm>
            <a:off x="8496300" y="5074920"/>
            <a:ext cx="2483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  <a:r>
              <a:rPr lang="en-US" altLang="zh-CN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/</a:t>
            </a:r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charset="-122"/>
              </a:rPr>
              <a:t>关键字</a:t>
            </a:r>
          </a:p>
        </p:txBody>
      </p:sp>
      <p:sp>
        <p:nvSpPr>
          <p:cNvPr id="93" name="椭圆 92"/>
          <p:cNvSpPr/>
          <p:nvPr userDrawn="1">
            <p:custDataLst>
              <p:tags r:id="rId16"/>
            </p:custDataLst>
          </p:nvPr>
        </p:nvSpPr>
        <p:spPr>
          <a:xfrm>
            <a:off x="7684770" y="3060700"/>
            <a:ext cx="1391920" cy="1391920"/>
          </a:xfrm>
          <a:prstGeom prst="ellipse">
            <a:avLst/>
          </a:prstGeom>
          <a:gradFill>
            <a:gsLst>
              <a:gs pos="0">
                <a:schemeClr val="bg2">
                  <a:lumMod val="95000"/>
                  <a:alpha val="67000"/>
                </a:schemeClr>
              </a:gs>
              <a:gs pos="100000">
                <a:srgbClr val="CA5F64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</a:t>
            </a:r>
          </a:p>
        </p:txBody>
      </p:sp>
      <p:sp>
        <p:nvSpPr>
          <p:cNvPr id="95" name="文本框 94"/>
          <p:cNvSpPr txBox="1"/>
          <p:nvPr userDrawn="1">
            <p:custDataLst>
              <p:tags r:id="rId17"/>
            </p:custDataLst>
          </p:nvPr>
        </p:nvSpPr>
        <p:spPr>
          <a:xfrm>
            <a:off x="2834640" y="1770380"/>
            <a:ext cx="466598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单击此处填写具体的文子描述单击此处填写具体的文字描述。</a:t>
            </a:r>
          </a:p>
        </p:txBody>
      </p:sp>
      <p:sp>
        <p:nvSpPr>
          <p:cNvPr id="96" name="文本框 95"/>
          <p:cNvSpPr txBox="1"/>
          <p:nvPr userDrawn="1">
            <p:custDataLst>
              <p:tags r:id="rId18"/>
            </p:custDataLst>
          </p:nvPr>
        </p:nvSpPr>
        <p:spPr>
          <a:xfrm>
            <a:off x="2834640" y="3249295"/>
            <a:ext cx="466598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单击此处填写具体的文子描述单击此处填写具体的文字描述。</a:t>
            </a:r>
          </a:p>
        </p:txBody>
      </p:sp>
      <p:sp>
        <p:nvSpPr>
          <p:cNvPr id="97" name="文本框 96"/>
          <p:cNvSpPr txBox="1"/>
          <p:nvPr userDrawn="1">
            <p:custDataLst>
              <p:tags r:id="rId19"/>
            </p:custDataLst>
          </p:nvPr>
        </p:nvSpPr>
        <p:spPr>
          <a:xfrm>
            <a:off x="2834640" y="4672330"/>
            <a:ext cx="4665980" cy="11131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4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单击此处填写具体的文子描述单击此处填写具体的文字描述。</a:t>
            </a:r>
          </a:p>
        </p:txBody>
      </p:sp>
      <p:pic>
        <p:nvPicPr>
          <p:cNvPr id="12" name="图片 11" descr="建筑剪影-30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750" y="3327400"/>
            <a:ext cx="1972310" cy="10452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02. </a:t>
            </a:r>
            <a:r>
              <a:rPr lang="zh-CN" altLang="en-US" sz="2800" dirty="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输入标题</a:t>
            </a: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94359" y="1755140"/>
            <a:ext cx="10803281" cy="4461076"/>
            <a:chOff x="1495" y="2279"/>
            <a:chExt cx="16342" cy="6748"/>
          </a:xfrm>
        </p:grpSpPr>
        <p:sp>
          <p:nvSpPr>
            <p:cNvPr id="66" name="圆角矩形 65"/>
            <p:cNvSpPr/>
            <p:nvPr>
              <p:custDataLst>
                <p:tags r:id="rId3"/>
              </p:custDataLst>
            </p:nvPr>
          </p:nvSpPr>
          <p:spPr>
            <a:xfrm>
              <a:off x="1495" y="5612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4"/>
              </p:custDataLst>
            </p:nvPr>
          </p:nvSpPr>
          <p:spPr>
            <a:xfrm>
              <a:off x="1644" y="6547"/>
              <a:ext cx="2459" cy="169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  <a:p>
              <a:pPr algn="ctr">
                <a:lnSpc>
                  <a:spcPct val="130000"/>
                </a:lnSpc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  <p:sp>
          <p:nvSpPr>
            <p:cNvPr id="68" name="圆角矩形 67"/>
            <p:cNvSpPr/>
            <p:nvPr>
              <p:custDataLst>
                <p:tags r:id="rId5"/>
              </p:custDataLst>
            </p:nvPr>
          </p:nvSpPr>
          <p:spPr>
            <a:xfrm>
              <a:off x="4893" y="6523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6"/>
              </p:custDataLst>
            </p:nvPr>
          </p:nvSpPr>
          <p:spPr>
            <a:xfrm>
              <a:off x="5001" y="7438"/>
              <a:ext cx="2537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70" name="圆角矩形 69"/>
            <p:cNvSpPr/>
            <p:nvPr>
              <p:custDataLst>
                <p:tags r:id="rId7"/>
              </p:custDataLst>
            </p:nvPr>
          </p:nvSpPr>
          <p:spPr>
            <a:xfrm>
              <a:off x="8290" y="6810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文本框 70"/>
            <p:cNvSpPr txBox="1"/>
            <p:nvPr>
              <p:custDataLst>
                <p:tags r:id="rId8"/>
              </p:custDataLst>
            </p:nvPr>
          </p:nvSpPr>
          <p:spPr>
            <a:xfrm>
              <a:off x="8398" y="7759"/>
              <a:ext cx="2537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9"/>
              </p:custDataLst>
            </p:nvPr>
          </p:nvGrpSpPr>
          <p:grpSpPr>
            <a:xfrm>
              <a:off x="3528" y="3099"/>
              <a:ext cx="12336" cy="3091"/>
              <a:chOff x="2240280" y="1967828"/>
              <a:chExt cx="7833360" cy="1962994"/>
            </a:xfrm>
          </p:grpSpPr>
          <p:sp>
            <p:nvSpPr>
              <p:cNvPr id="58" name="椭圆 57"/>
              <p:cNvSpPr/>
              <p:nvPr>
                <p:custDataLst>
                  <p:tags r:id="rId17"/>
                </p:custDataLst>
              </p:nvPr>
            </p:nvSpPr>
            <p:spPr>
              <a:xfrm>
                <a:off x="3928872" y="2870578"/>
                <a:ext cx="4471416" cy="640080"/>
              </a:xfrm>
              <a:prstGeom prst="ellipse">
                <a:avLst/>
              </a:prstGeom>
              <a:gradFill>
                <a:gsLst>
                  <a:gs pos="10000">
                    <a:srgbClr val="CA5F64">
                      <a:alpha val="0"/>
                    </a:srgbClr>
                  </a:gs>
                  <a:gs pos="99000">
                    <a:srgbClr val="CA5F64">
                      <a:alpha val="19000"/>
                    </a:srgb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1" name="椭圆 60"/>
              <p:cNvSpPr/>
              <p:nvPr>
                <p:custDataLst>
                  <p:tags r:id="rId18"/>
                </p:custDataLst>
              </p:nvPr>
            </p:nvSpPr>
            <p:spPr>
              <a:xfrm>
                <a:off x="2240280" y="1967828"/>
                <a:ext cx="7833360" cy="1862434"/>
              </a:xfrm>
              <a:prstGeom prst="ellipse">
                <a:avLst/>
              </a:prstGeom>
              <a:noFill/>
              <a:ln w="28575">
                <a:gradFill>
                  <a:gsLst>
                    <a:gs pos="39000">
                      <a:srgbClr val="CA5F64">
                        <a:alpha val="0"/>
                      </a:srgbClr>
                    </a:gs>
                    <a:gs pos="100000">
                      <a:srgbClr val="CA5F64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2" name="椭圆 6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08885" y="3224997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3" name="椭圆 62"/>
              <p:cNvSpPr/>
              <p:nvPr>
                <p:custDataLst>
                  <p:tags r:id="rId20"/>
                </p:custDataLst>
              </p:nvPr>
            </p:nvSpPr>
            <p:spPr>
              <a:xfrm>
                <a:off x="4294393" y="3639400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4" name="椭圆 63"/>
              <p:cNvSpPr/>
              <p:nvPr>
                <p:custDataLst>
                  <p:tags r:id="rId21"/>
                </p:custDataLst>
              </p:nvPr>
            </p:nvSpPr>
            <p:spPr>
              <a:xfrm>
                <a:off x="6079901" y="3761462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65" name="椭圆 64"/>
              <p:cNvSpPr/>
              <p:nvPr>
                <p:custDataLst>
                  <p:tags r:id="rId22"/>
                </p:custDataLst>
              </p:nvPr>
            </p:nvSpPr>
            <p:spPr>
              <a:xfrm>
                <a:off x="9650915" y="3238645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72" name="椭圆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7865408" y="3653048"/>
                <a:ext cx="169360" cy="169360"/>
              </a:xfrm>
              <a:prstGeom prst="ellipse">
                <a:avLst/>
              </a:prstGeom>
              <a:solidFill>
                <a:srgbClr val="B728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zh-CN" altLang="en-US" sz="16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73" name="圆角矩形 72"/>
            <p:cNvSpPr/>
            <p:nvPr>
              <p:custDataLst>
                <p:tags r:id="rId10"/>
              </p:custDataLst>
            </p:nvPr>
          </p:nvSpPr>
          <p:spPr>
            <a:xfrm>
              <a:off x="11687" y="6626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73"/>
            <p:cNvSpPr txBox="1"/>
            <p:nvPr>
              <p:custDataLst>
                <p:tags r:id="rId11"/>
              </p:custDataLst>
            </p:nvPr>
          </p:nvSpPr>
          <p:spPr>
            <a:xfrm>
              <a:off x="11787" y="7563"/>
              <a:ext cx="2537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75" name="圆角矩形 74"/>
            <p:cNvSpPr/>
            <p:nvPr>
              <p:custDataLst>
                <p:tags r:id="rId12"/>
              </p:custDataLst>
            </p:nvPr>
          </p:nvSpPr>
          <p:spPr>
            <a:xfrm>
              <a:off x="15084" y="5612"/>
              <a:ext cx="2753" cy="76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buClrTx/>
                <a:buSzTx/>
                <a:buFontTx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>
              <p:custDataLst>
                <p:tags r:id="rId13"/>
              </p:custDataLst>
            </p:nvPr>
          </p:nvSpPr>
          <p:spPr>
            <a:xfrm>
              <a:off x="15332" y="6549"/>
              <a:ext cx="2459" cy="126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单击此处填写具体的文子描述单击此处填写具体的文字描述。</a:t>
              </a:r>
              <a:endParaRPr lang="zh-CN" altLang="en-US" sz="1400" b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14"/>
              </p:custDataLst>
            </p:nvPr>
          </p:nvSpPr>
          <p:spPr>
            <a:xfrm>
              <a:off x="6850" y="4092"/>
              <a:ext cx="5717" cy="1008"/>
            </a:xfrm>
            <a:prstGeom prst="ellipse">
              <a:avLst/>
            </a:prstGeom>
            <a:gradFill>
              <a:gsLst>
                <a:gs pos="0">
                  <a:srgbClr val="CA5F64">
                    <a:alpha val="0"/>
                  </a:srgbClr>
                </a:gs>
                <a:gs pos="100000">
                  <a:srgbClr val="CA5F64">
                    <a:alpha val="36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7" name="椭圆 76"/>
            <p:cNvSpPr/>
            <p:nvPr>
              <p:custDataLst>
                <p:tags r:id="rId15"/>
              </p:custDataLst>
            </p:nvPr>
          </p:nvSpPr>
          <p:spPr>
            <a:xfrm>
              <a:off x="8342" y="2279"/>
              <a:ext cx="2687" cy="2559"/>
            </a:xfrm>
            <a:prstGeom prst="ellipse">
              <a:avLst/>
            </a:prstGeom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16"/>
              </p:custDataLst>
            </p:nvPr>
          </p:nvSpPr>
          <p:spPr>
            <a:xfrm>
              <a:off x="8765" y="3329"/>
              <a:ext cx="1888" cy="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V="1">
            <a:off x="1188720" y="752475"/>
            <a:ext cx="2834005" cy="247015"/>
            <a:chOff x="996" y="1913"/>
            <a:chExt cx="3928" cy="389"/>
          </a:xfrm>
        </p:grpSpPr>
        <p:sp>
          <p:nvSpPr>
            <p:cNvPr id="2" name="平行四边形 1"/>
            <p:cNvSpPr/>
            <p:nvPr/>
          </p:nvSpPr>
          <p:spPr>
            <a:xfrm flipH="1">
              <a:off x="1596" y="1913"/>
              <a:ext cx="2279" cy="198"/>
            </a:xfrm>
            <a:prstGeom prst="parallelogram">
              <a:avLst>
                <a:gd name="adj" fmla="val 69675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平行四边形 46"/>
            <p:cNvSpPr/>
            <p:nvPr/>
          </p:nvSpPr>
          <p:spPr>
            <a:xfrm flipH="1">
              <a:off x="996" y="2025"/>
              <a:ext cx="3928" cy="277"/>
            </a:xfrm>
            <a:prstGeom prst="parallelogram">
              <a:avLst>
                <a:gd name="adj" fmla="val 87364"/>
              </a:avLst>
            </a:prstGeom>
            <a:gradFill>
              <a:gsLst>
                <a:gs pos="100000">
                  <a:srgbClr val="FAFBFD"/>
                </a:gs>
                <a:gs pos="0">
                  <a:srgbClr val="E6EDF3">
                    <a:alpha val="31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51" name="组合 50"/>
          <p:cNvGrpSpPr/>
          <p:nvPr/>
        </p:nvGrpSpPr>
        <p:grpSpPr>
          <a:xfrm>
            <a:off x="3815715" y="3695065"/>
            <a:ext cx="7584440" cy="1908175"/>
            <a:chOff x="6084" y="6544"/>
            <a:chExt cx="11944" cy="3005"/>
          </a:xfrm>
        </p:grpSpPr>
        <p:pic>
          <p:nvPicPr>
            <p:cNvPr id="52" name="图片 51" descr="D:/冯益/2024/江理工/ppt模版/资料/学校风景/IMG_7764.JPGIMG_77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52"/>
            <a:stretch>
              <a:fillRect/>
            </a:stretch>
          </p:blipFill>
          <p:spPr>
            <a:xfrm>
              <a:off x="6084" y="6544"/>
              <a:ext cx="11944" cy="3005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6089" y="6553"/>
              <a:ext cx="11939" cy="2988"/>
            </a:xfrm>
            <a:prstGeom prst="rect">
              <a:avLst/>
            </a:prstGeom>
            <a:gradFill>
              <a:gsLst>
                <a:gs pos="100000">
                  <a:srgbClr val="942322">
                    <a:alpha val="25000"/>
                  </a:srgbClr>
                </a:gs>
                <a:gs pos="0">
                  <a:srgbClr val="942322">
                    <a:alpha val="84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矩形 53"/>
          <p:cNvSpPr/>
          <p:nvPr/>
        </p:nvSpPr>
        <p:spPr>
          <a:xfrm flipH="1">
            <a:off x="791210" y="3693160"/>
            <a:ext cx="2957830" cy="1910080"/>
          </a:xfrm>
          <a:prstGeom prst="rect">
            <a:avLst/>
          </a:prstGeom>
          <a:solidFill>
            <a:srgbClr val="992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1706880" y="4044950"/>
            <a:ext cx="1097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</a:t>
            </a: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标题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408305" y="1596390"/>
            <a:ext cx="94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tx1">
                    <a:lumMod val="65000"/>
                    <a:lumOff val="3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“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1283335" y="1978025"/>
            <a:ext cx="617728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4006215" y="3845560"/>
            <a:ext cx="20720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fontAlgn="auto">
              <a:lnSpc>
                <a:spcPct val="300000"/>
              </a:lnSpc>
            </a:pPr>
            <a:r>
              <a:rPr lang="en-US" altLang="zh-CN" sz="1000" cap="all">
                <a:solidFill>
                  <a:schemeClr val="bg1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SHURU</a:t>
            </a:r>
          </a:p>
          <a:p>
            <a:pPr algn="dist" fontAlgn="auto">
              <a:lnSpc>
                <a:spcPct val="300000"/>
              </a:lnSpc>
            </a:pPr>
            <a:r>
              <a:rPr lang="en-US" altLang="zh-CN" sz="1000" cap="all">
                <a:solidFill>
                  <a:schemeClr val="bg1"/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BIAOTI</a:t>
            </a:r>
          </a:p>
        </p:txBody>
      </p:sp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7895590" y="1611630"/>
            <a:ext cx="1753870" cy="1753870"/>
          </a:xfrm>
          <a:prstGeom prst="ellipse">
            <a:avLst/>
          </a:prstGeom>
          <a:solidFill>
            <a:srgbClr val="E9CB85"/>
          </a:solidFill>
          <a:ln w="76200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</a:endParaRPr>
          </a:p>
        </p:txBody>
      </p:sp>
      <p:sp>
        <p:nvSpPr>
          <p:cNvPr id="60" name="椭圆 59"/>
          <p:cNvSpPr/>
          <p:nvPr>
            <p:custDataLst>
              <p:tags r:id="rId3"/>
            </p:custDataLst>
          </p:nvPr>
        </p:nvSpPr>
        <p:spPr>
          <a:xfrm>
            <a:off x="9406255" y="1611630"/>
            <a:ext cx="1753870" cy="1753870"/>
          </a:xfrm>
          <a:prstGeom prst="ellipse">
            <a:avLst/>
          </a:prstGeom>
          <a:solidFill>
            <a:srgbClr val="B7282C"/>
          </a:solidFill>
          <a:ln w="76200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100000">
                    <a:srgbClr val="EEC988"/>
                  </a:gs>
                  <a:gs pos="0">
                    <a:srgbClr val="CB954D"/>
                  </a:gs>
                </a:gsLst>
                <a:lin scaled="1"/>
              </a:gradFill>
            </a:endParaRPr>
          </a:p>
        </p:txBody>
      </p: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9734550" y="2318385"/>
            <a:ext cx="110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62" name="文本框 61"/>
          <p:cNvSpPr txBox="1"/>
          <p:nvPr>
            <p:custDataLst>
              <p:tags r:id="rId5"/>
            </p:custDataLst>
          </p:nvPr>
        </p:nvSpPr>
        <p:spPr>
          <a:xfrm>
            <a:off x="8220075" y="2318385"/>
            <a:ext cx="110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pic>
        <p:nvPicPr>
          <p:cNvPr id="4" name="图片 3" descr="建筑剪影-色块-35"/>
          <p:cNvPicPr>
            <a:picLocks noChangeAspect="1"/>
          </p:cNvPicPr>
          <p:nvPr/>
        </p:nvPicPr>
        <p:blipFill>
          <a:blip r:embed="rId8" cstate="print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070" y="6013450"/>
            <a:ext cx="3728085" cy="74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82631" y="1727519"/>
            <a:ext cx="3005559" cy="4324962"/>
            <a:chOff x="882631" y="1727519"/>
            <a:chExt cx="3005559" cy="4324962"/>
          </a:xfrm>
        </p:grpSpPr>
        <p:sp>
          <p:nvSpPr>
            <p:cNvPr id="3" name="文本框 2"/>
            <p:cNvSpPr txBox="1"/>
            <p:nvPr/>
          </p:nvSpPr>
          <p:spPr>
            <a:xfrm>
              <a:off x="1893166" y="1727519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82631" y="2218462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893166" y="4177873"/>
              <a:ext cx="19950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82631" y="4668816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83166" y="1727519"/>
            <a:ext cx="3005559" cy="4324962"/>
            <a:chOff x="8383166" y="1727519"/>
            <a:chExt cx="3005559" cy="4324962"/>
          </a:xfrm>
        </p:grpSpPr>
        <p:sp>
          <p:nvSpPr>
            <p:cNvPr id="13" name="文本框 12"/>
            <p:cNvSpPr txBox="1"/>
            <p:nvPr/>
          </p:nvSpPr>
          <p:spPr>
            <a:xfrm>
              <a:off x="8383166" y="1727519"/>
              <a:ext cx="19950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383166" y="2218462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单击此处输入你的正文，文字是您思想的提炼，为了最终演示发布的良好效果，请尽量言简意赅的阐述观点。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383166" y="4177873"/>
              <a:ext cx="1995024" cy="46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63500" dist="127000" dir="2700000" algn="tl" rotWithShape="0">
                      <a:srgbClr val="FCA468">
                        <a:alpha val="1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添加副标题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383166" y="4668816"/>
              <a:ext cx="3005559" cy="138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500"/>
                </a:spcAft>
              </a:pPr>
              <a:r>
                <a:rPr lang="zh-CN" altLang="en-US" sz="1400" kern="1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单击此处输入你的正文，文字是您思想的提炼，为了最终演示发布的良好效果，请尽量言简意赅的阐述观点。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089381" y="1538213"/>
            <a:ext cx="4092594" cy="4092594"/>
            <a:chOff x="4089381" y="1538213"/>
            <a:chExt cx="4092594" cy="4092594"/>
          </a:xfrm>
        </p:grpSpPr>
        <p:sp>
          <p:nvSpPr>
            <p:cNvPr id="17" name="空心弧 16"/>
            <p:cNvSpPr/>
            <p:nvPr/>
          </p:nvSpPr>
          <p:spPr>
            <a:xfrm rot="2700000">
              <a:off x="4514967" y="1963798"/>
              <a:ext cx="3241425" cy="3241425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solidFill>
              <a:srgbClr val="FCCCB6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空心弧 17"/>
            <p:cNvSpPr/>
            <p:nvPr/>
          </p:nvSpPr>
          <p:spPr>
            <a:xfrm rot="2700000">
              <a:off x="4514967" y="1963798"/>
              <a:ext cx="3241425" cy="3241425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solidFill>
              <a:srgbClr val="FCCCB6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椭圆 18"/>
            <p:cNvSpPr/>
            <p:nvPr/>
          </p:nvSpPr>
          <p:spPr>
            <a:xfrm>
              <a:off x="4089381" y="1538213"/>
              <a:ext cx="4092594" cy="4092594"/>
            </a:xfrm>
            <a:prstGeom prst="ellipse">
              <a:avLst/>
            </a:prstGeom>
            <a:gradFill flip="none" rotWithShape="1">
              <a:gsLst>
                <a:gs pos="0">
                  <a:srgbClr val="FFE1E1"/>
                </a:gs>
                <a:gs pos="33000">
                  <a:srgbClr val="FFF9F5">
                    <a:alpha val="0"/>
                  </a:srgbClr>
                </a:gs>
                <a:gs pos="99083">
                  <a:srgbClr val="FFE1E1"/>
                </a:gs>
                <a:gs pos="65000">
                  <a:srgbClr val="FFF9F5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588909" y="2037741"/>
              <a:ext cx="3093539" cy="3093539"/>
              <a:chOff x="4588909" y="2037741"/>
              <a:chExt cx="3093539" cy="3093539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4588909" y="2037741"/>
                <a:ext cx="3093539" cy="3093539"/>
                <a:chOff x="4549230" y="2070766"/>
                <a:chExt cx="3093539" cy="3093539"/>
              </a:xfrm>
            </p:grpSpPr>
            <p:sp>
              <p:nvSpPr>
                <p:cNvPr id="47" name="任意多边形: 形状 15"/>
                <p:cNvSpPr/>
                <p:nvPr/>
              </p:nvSpPr>
              <p:spPr>
                <a:xfrm>
                  <a:off x="5130680" y="2652215"/>
                  <a:ext cx="1930640" cy="1930640"/>
                </a:xfrm>
                <a:custGeom>
                  <a:avLst/>
                  <a:gdLst>
                    <a:gd name="connsiteX0" fmla="*/ 0 w 1492580"/>
                    <a:gd name="connsiteY0" fmla="*/ 746290 h 1492580"/>
                    <a:gd name="connsiteX1" fmla="*/ 746290 w 1492580"/>
                    <a:gd name="connsiteY1" fmla="*/ 0 h 1492580"/>
                    <a:gd name="connsiteX2" fmla="*/ 1492580 w 1492580"/>
                    <a:gd name="connsiteY2" fmla="*/ 746290 h 1492580"/>
                    <a:gd name="connsiteX3" fmla="*/ 746290 w 1492580"/>
                    <a:gd name="connsiteY3" fmla="*/ 1492580 h 1492580"/>
                    <a:gd name="connsiteX4" fmla="*/ 0 w 1492580"/>
                    <a:gd name="connsiteY4" fmla="*/ 746290 h 1492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2580" h="1492580">
                      <a:moveTo>
                        <a:pt x="0" y="746290"/>
                      </a:moveTo>
                      <a:cubicBezTo>
                        <a:pt x="0" y="334125"/>
                        <a:pt x="334125" y="0"/>
                        <a:pt x="746290" y="0"/>
                      </a:cubicBezTo>
                      <a:cubicBezTo>
                        <a:pt x="1158455" y="0"/>
                        <a:pt x="1492580" y="334125"/>
                        <a:pt x="1492580" y="746290"/>
                      </a:cubicBezTo>
                      <a:cubicBezTo>
                        <a:pt x="1492580" y="1158455"/>
                        <a:pt x="1158455" y="1492580"/>
                        <a:pt x="746290" y="1492580"/>
                      </a:cubicBezTo>
                      <a:cubicBezTo>
                        <a:pt x="334125" y="1492580"/>
                        <a:pt x="0" y="1158455"/>
                        <a:pt x="0" y="74629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9525">
                  <a:solidFill>
                    <a:srgbClr val="FEEEDF"/>
                  </a:solidFill>
                </a:ln>
                <a:effectLst>
                  <a:outerShdw blurRad="190500" dist="127000" dir="5400000" algn="t" rotWithShape="0">
                    <a:srgbClr val="FFD7D7">
                      <a:alpha val="14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任意多边形: 形状 16"/>
                <p:cNvSpPr/>
                <p:nvPr/>
              </p:nvSpPr>
              <p:spPr>
                <a:xfrm>
                  <a:off x="6788071" y="2070766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" name="任意多边形: 形状 17"/>
                <p:cNvSpPr/>
                <p:nvPr/>
              </p:nvSpPr>
              <p:spPr>
                <a:xfrm>
                  <a:off x="6788071" y="4309607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" name="任意多边形: 形状 18"/>
                <p:cNvSpPr/>
                <p:nvPr/>
              </p:nvSpPr>
              <p:spPr>
                <a:xfrm>
                  <a:off x="4549230" y="4309607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任意多边形: 形状 19"/>
                <p:cNvSpPr/>
                <p:nvPr/>
              </p:nvSpPr>
              <p:spPr>
                <a:xfrm>
                  <a:off x="4549230" y="2070766"/>
                  <a:ext cx="854698" cy="854698"/>
                </a:xfrm>
                <a:custGeom>
                  <a:avLst/>
                  <a:gdLst>
                    <a:gd name="connsiteX0" fmla="*/ 0 w 1044806"/>
                    <a:gd name="connsiteY0" fmla="*/ 522403 h 1044806"/>
                    <a:gd name="connsiteX1" fmla="*/ 522403 w 1044806"/>
                    <a:gd name="connsiteY1" fmla="*/ 0 h 1044806"/>
                    <a:gd name="connsiteX2" fmla="*/ 1044806 w 1044806"/>
                    <a:gd name="connsiteY2" fmla="*/ 522403 h 1044806"/>
                    <a:gd name="connsiteX3" fmla="*/ 522403 w 1044806"/>
                    <a:gd name="connsiteY3" fmla="*/ 1044806 h 1044806"/>
                    <a:gd name="connsiteX4" fmla="*/ 0 w 1044806"/>
                    <a:gd name="connsiteY4" fmla="*/ 522403 h 1044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4806" h="1044806">
                      <a:moveTo>
                        <a:pt x="0" y="522403"/>
                      </a:moveTo>
                      <a:cubicBezTo>
                        <a:pt x="0" y="233888"/>
                        <a:pt x="233888" y="0"/>
                        <a:pt x="522403" y="0"/>
                      </a:cubicBezTo>
                      <a:cubicBezTo>
                        <a:pt x="810918" y="0"/>
                        <a:pt x="1044806" y="233888"/>
                        <a:pt x="1044806" y="522403"/>
                      </a:cubicBezTo>
                      <a:cubicBezTo>
                        <a:pt x="1044806" y="810918"/>
                        <a:pt x="810918" y="1044806"/>
                        <a:pt x="522403" y="1044806"/>
                      </a:cubicBezTo>
                      <a:cubicBezTo>
                        <a:pt x="233888" y="1044806"/>
                        <a:pt x="0" y="810918"/>
                        <a:pt x="0" y="522403"/>
                      </a:cubicBezTo>
                      <a:close/>
                    </a:path>
                  </a:pathLst>
                </a:custGeom>
                <a:gradFill>
                  <a:gsLst>
                    <a:gs pos="96000">
                      <a:srgbClr val="992322"/>
                    </a:gs>
                    <a:gs pos="12000">
                      <a:srgbClr val="B7282C"/>
                    </a:gs>
                  </a:gsLst>
                  <a:lin ang="5400000" scaled="1"/>
                </a:gradFill>
                <a:ln w="381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宋体" panose="02010600030101010101" pitchFamily="2" charset="-122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63" name="文本框 62"/>
              <p:cNvSpPr txBox="1"/>
              <p:nvPr/>
            </p:nvSpPr>
            <p:spPr>
              <a:xfrm>
                <a:off x="5315824" y="2928556"/>
                <a:ext cx="1639708" cy="1322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4000" b="1" dirty="0">
                    <a:gradFill>
                      <a:gsLst>
                        <a:gs pos="100000">
                          <a:srgbClr val="912D2E"/>
                        </a:gs>
                        <a:gs pos="0">
                          <a:srgbClr val="B7393C"/>
                        </a:gs>
                      </a:gsLst>
                      <a:lin ang="5400000" scaled="1"/>
                    </a:gra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宋体 CN" panose="02020400000000000000" charset="-122"/>
                    <a:ea typeface="思源宋体 CN" panose="02020400000000000000" charset="-122"/>
                  </a:rPr>
                  <a:t>输入标题</a:t>
                </a: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4637391" y="2243782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01</a:t>
                </a: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4637391" y="4481760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02</a:t>
                </a: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>
                <a:off x="6876234" y="2243782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03</a:t>
                </a: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6876234" y="4481760"/>
                <a:ext cx="757733" cy="460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>
                        <a:alpha val="94000"/>
                      </a:schemeClr>
                    </a:solidFill>
                    <a:effectLst>
                      <a:outerShdw blurRad="63500" dist="127000" dir="2700000" algn="tl" rotWithShape="0">
                        <a:srgbClr val="FCA468">
                          <a:alpha val="10000"/>
                        </a:srgbClr>
                      </a:outerShdw>
                    </a:effectLst>
                    <a:latin typeface="思源黑体 CN Medium" panose="020B0600000000000000" charset="-122"/>
                    <a:ea typeface="思源黑体 CN Medium" panose="020B0600000000000000" charset="-122"/>
                  </a:rPr>
                  <a:t>04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9109.JPGIMG_9109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</a:t>
              </a:r>
              <a:r>
                <a:rPr lang="en-US" altLang="zh-CN" sz="400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three</a:t>
              </a:r>
              <a:endParaRPr lang="en-US" altLang="zh-CN" sz="4000" b="0" cap="all" dirty="0">
                <a:ln w="12700">
                  <a:gradFill>
                    <a:gsLst>
                      <a:gs pos="0">
                        <a:srgbClr val="C00000">
                          <a:alpha val="34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笃行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3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06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63040" y="3676015"/>
            <a:ext cx="9265920" cy="272415"/>
          </a:xfrm>
          <a:prstGeom prst="rect">
            <a:avLst/>
          </a:prstGeom>
          <a:gradFill>
            <a:gsLst>
              <a:gs pos="100000">
                <a:srgbClr val="CA5F64">
                  <a:alpha val="0"/>
                </a:srgbClr>
              </a:gs>
              <a:gs pos="1000">
                <a:srgbClr val="CA5F64">
                  <a:alpha val="0"/>
                </a:srgbClr>
              </a:gs>
              <a:gs pos="56000">
                <a:srgbClr val="CA5F64">
                  <a:alpha val="19000"/>
                </a:srgbClr>
              </a:gs>
            </a:gsLst>
            <a:lin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24853" y="3228340"/>
            <a:ext cx="10716895" cy="36830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A5F64">
                  <a:alpha val="70000"/>
                </a:srgbClr>
              </a:gs>
              <a:gs pos="0">
                <a:srgbClr val="CA5F64">
                  <a:alpha val="70000"/>
                </a:srgbClr>
              </a:gs>
              <a:gs pos="50000">
                <a:srgbClr val="B7282C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166745" y="3336925"/>
            <a:ext cx="5857875" cy="150495"/>
            <a:chOff x="2840" y="5468"/>
            <a:chExt cx="10287" cy="264"/>
          </a:xfrm>
          <a:solidFill>
            <a:srgbClr val="B7282C"/>
          </a:solidFill>
        </p:grpSpPr>
        <p:sp>
          <p:nvSpPr>
            <p:cNvPr id="8" name="椭圆 7"/>
            <p:cNvSpPr/>
            <p:nvPr/>
          </p:nvSpPr>
          <p:spPr>
            <a:xfrm>
              <a:off x="2840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181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9522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2863" y="5468"/>
              <a:ext cx="264" cy="264"/>
            </a:xfrm>
            <a:prstGeom prst="ellipse">
              <a:avLst/>
            </a:prstGeom>
            <a:grpFill/>
            <a:ln w="34925">
              <a:solidFill>
                <a:srgbClr val="FAFB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861820" y="2339340"/>
            <a:ext cx="842645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374005" y="175196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52" name="文本框 51"/>
          <p:cNvSpPr txBox="1"/>
          <p:nvPr>
            <p:custDataLst>
              <p:tags r:id="rId3"/>
            </p:custDataLst>
          </p:nvPr>
        </p:nvSpPr>
        <p:spPr>
          <a:xfrm>
            <a:off x="177165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4"/>
            </p:custDataLst>
          </p:nvPr>
        </p:nvSpPr>
        <p:spPr>
          <a:xfrm flipH="1">
            <a:off x="1303655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42" name="文本框 41"/>
          <p:cNvSpPr txBox="1"/>
          <p:nvPr>
            <p:custDataLst>
              <p:tags r:id="rId5"/>
            </p:custDataLst>
          </p:nvPr>
        </p:nvSpPr>
        <p:spPr>
          <a:xfrm flipH="1">
            <a:off x="173482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58" name="文本框 57"/>
          <p:cNvSpPr txBox="1"/>
          <p:nvPr>
            <p:custDataLst>
              <p:tags r:id="rId6"/>
            </p:custDataLst>
          </p:nvPr>
        </p:nvSpPr>
        <p:spPr>
          <a:xfrm>
            <a:off x="431482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7"/>
            </p:custDataLst>
          </p:nvPr>
        </p:nvSpPr>
        <p:spPr>
          <a:xfrm flipH="1">
            <a:off x="3846830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60" name="文本框 59"/>
          <p:cNvSpPr txBox="1"/>
          <p:nvPr>
            <p:custDataLst>
              <p:tags r:id="rId8"/>
            </p:custDataLst>
          </p:nvPr>
        </p:nvSpPr>
        <p:spPr>
          <a:xfrm flipH="1">
            <a:off x="427799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2" name="文本框 61"/>
          <p:cNvSpPr txBox="1"/>
          <p:nvPr>
            <p:custDataLst>
              <p:tags r:id="rId9"/>
            </p:custDataLst>
          </p:nvPr>
        </p:nvSpPr>
        <p:spPr>
          <a:xfrm>
            <a:off x="685800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>
            <p:custDataLst>
              <p:tags r:id="rId10"/>
            </p:custDataLst>
          </p:nvPr>
        </p:nvSpPr>
        <p:spPr>
          <a:xfrm flipH="1">
            <a:off x="6390005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64" name="文本框 63"/>
          <p:cNvSpPr txBox="1"/>
          <p:nvPr>
            <p:custDataLst>
              <p:tags r:id="rId11"/>
            </p:custDataLst>
          </p:nvPr>
        </p:nvSpPr>
        <p:spPr>
          <a:xfrm flipH="1">
            <a:off x="682117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6" name="文本框 65"/>
          <p:cNvSpPr txBox="1"/>
          <p:nvPr>
            <p:custDataLst>
              <p:tags r:id="rId12"/>
            </p:custDataLst>
          </p:nvPr>
        </p:nvSpPr>
        <p:spPr>
          <a:xfrm>
            <a:off x="940117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B7282C">
                          <a:alpha val="0"/>
                        </a:srgbClr>
                      </a:gs>
                    </a:gsLst>
                    <a:lin ang="162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4400" cap="all">
              <a:ln w="12700">
                <a:gradFill>
                  <a:gsLst>
                    <a:gs pos="0">
                      <a:srgbClr val="B7282C"/>
                    </a:gs>
                    <a:gs pos="100000">
                      <a:srgbClr val="B7282C">
                        <a:alpha val="0"/>
                      </a:srgbClr>
                    </a:gs>
                  </a:gsLst>
                  <a:lin ang="16200000" scaled="1"/>
                </a:gradFill>
              </a:ln>
              <a:noFill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13"/>
            </p:custDataLst>
          </p:nvPr>
        </p:nvSpPr>
        <p:spPr>
          <a:xfrm flipH="1">
            <a:off x="8933180" y="4961890"/>
            <a:ext cx="19558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</a:t>
            </a:r>
          </a:p>
        </p:txBody>
      </p:sp>
      <p:sp>
        <p:nvSpPr>
          <p:cNvPr id="68" name="文本框 67"/>
          <p:cNvSpPr txBox="1"/>
          <p:nvPr>
            <p:custDataLst>
              <p:tags r:id="rId14"/>
            </p:custDataLst>
          </p:nvPr>
        </p:nvSpPr>
        <p:spPr>
          <a:xfrm flipH="1">
            <a:off x="936434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弧形 6"/>
          <p:cNvSpPr/>
          <p:nvPr/>
        </p:nvSpPr>
        <p:spPr>
          <a:xfrm>
            <a:off x="2746375" y="1946275"/>
            <a:ext cx="3642360" cy="3642360"/>
          </a:xfrm>
          <a:prstGeom prst="arc">
            <a:avLst>
              <a:gd name="adj1" fmla="val 13105451"/>
              <a:gd name="adj2" fmla="val 7434973"/>
            </a:avLst>
          </a:prstGeom>
          <a:ln w="12700">
            <a:gradFill>
              <a:gsLst>
                <a:gs pos="26000">
                  <a:srgbClr val="FAFBFD"/>
                </a:gs>
                <a:gs pos="100000">
                  <a:srgbClr val="C00000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同心圆 57"/>
          <p:cNvSpPr/>
          <p:nvPr/>
        </p:nvSpPr>
        <p:spPr>
          <a:xfrm flipH="1">
            <a:off x="4843145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rgbClr val="E6EDF3">
                  <a:alpha val="36000"/>
                </a:srgbClr>
              </a:gs>
              <a:gs pos="66000">
                <a:srgbClr val="E6EDF3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>
            <a:off x="-12700" y="2742565"/>
            <a:ext cx="5561965" cy="227203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80" h="4200">
                <a:moveTo>
                  <a:pt x="0" y="1"/>
                </a:moveTo>
                <a:lnTo>
                  <a:pt x="4481" y="1"/>
                </a:lnTo>
                <a:lnTo>
                  <a:pt x="4537" y="0"/>
                </a:lnTo>
                <a:lnTo>
                  <a:pt x="4593" y="1"/>
                </a:lnTo>
                <a:lnTo>
                  <a:pt x="4595" y="1"/>
                </a:lnTo>
                <a:lnTo>
                  <a:pt x="8179" y="1"/>
                </a:lnTo>
                <a:lnTo>
                  <a:pt x="8235" y="0"/>
                </a:lnTo>
                <a:cubicBezTo>
                  <a:pt x="9387" y="-34"/>
                  <a:pt x="10306" y="1126"/>
                  <a:pt x="10279" y="2050"/>
                </a:cubicBezTo>
                <a:lnTo>
                  <a:pt x="10278" y="2100"/>
                </a:lnTo>
                <a:lnTo>
                  <a:pt x="10279" y="2156"/>
                </a:lnTo>
                <a:cubicBezTo>
                  <a:pt x="10313" y="3308"/>
                  <a:pt x="9152" y="4226"/>
                  <a:pt x="8230" y="4199"/>
                </a:cubicBezTo>
                <a:lnTo>
                  <a:pt x="8179" y="4198"/>
                </a:lnTo>
                <a:lnTo>
                  <a:pt x="4571" y="4198"/>
                </a:lnTo>
                <a:lnTo>
                  <a:pt x="4532" y="4199"/>
                </a:lnTo>
                <a:lnTo>
                  <a:pt x="4481" y="4198"/>
                </a:lnTo>
                <a:lnTo>
                  <a:pt x="0" y="4198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66000">
                <a:srgbClr val="F1E3B5">
                  <a:alpha val="100000"/>
                </a:srgbClr>
              </a:gs>
              <a:gs pos="100000">
                <a:srgbClr val="F8FAE5"/>
              </a:gs>
              <a:gs pos="0">
                <a:srgbClr val="E9CB85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-12700" y="2612390"/>
            <a:ext cx="5655310" cy="231013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280" h="4200">
                <a:moveTo>
                  <a:pt x="0" y="1"/>
                </a:moveTo>
                <a:lnTo>
                  <a:pt x="4481" y="1"/>
                </a:lnTo>
                <a:lnTo>
                  <a:pt x="4537" y="0"/>
                </a:lnTo>
                <a:lnTo>
                  <a:pt x="4593" y="1"/>
                </a:lnTo>
                <a:lnTo>
                  <a:pt x="4595" y="1"/>
                </a:lnTo>
                <a:lnTo>
                  <a:pt x="8179" y="1"/>
                </a:lnTo>
                <a:lnTo>
                  <a:pt x="8235" y="0"/>
                </a:lnTo>
                <a:cubicBezTo>
                  <a:pt x="9387" y="-34"/>
                  <a:pt x="10306" y="1126"/>
                  <a:pt x="10279" y="2050"/>
                </a:cubicBezTo>
                <a:lnTo>
                  <a:pt x="10278" y="2100"/>
                </a:lnTo>
                <a:lnTo>
                  <a:pt x="10279" y="2156"/>
                </a:lnTo>
                <a:cubicBezTo>
                  <a:pt x="10313" y="3308"/>
                  <a:pt x="9152" y="4226"/>
                  <a:pt x="8230" y="4199"/>
                </a:cubicBezTo>
                <a:lnTo>
                  <a:pt x="8179" y="4198"/>
                </a:lnTo>
                <a:lnTo>
                  <a:pt x="4571" y="4198"/>
                </a:lnTo>
                <a:lnTo>
                  <a:pt x="4532" y="4199"/>
                </a:lnTo>
                <a:lnTo>
                  <a:pt x="4481" y="4198"/>
                </a:lnTo>
                <a:lnTo>
                  <a:pt x="0" y="4198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100000">
                <a:srgbClr val="992322"/>
              </a:gs>
              <a:gs pos="2000">
                <a:srgbClr val="B7393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>
            <p:custDataLst>
              <p:tags r:id="rId2"/>
            </p:custDataLst>
          </p:nvPr>
        </p:nvGrpSpPr>
        <p:grpSpPr>
          <a:xfrm>
            <a:off x="5208270" y="1784985"/>
            <a:ext cx="5466715" cy="744220"/>
            <a:chOff x="8202" y="2811"/>
            <a:chExt cx="8609" cy="1172"/>
          </a:xfrm>
        </p:grpSpPr>
        <p:grpSp>
          <p:nvGrpSpPr>
            <p:cNvPr id="59" name="组合 58"/>
            <p:cNvGrpSpPr/>
            <p:nvPr/>
          </p:nvGrpSpPr>
          <p:grpSpPr>
            <a:xfrm>
              <a:off x="8202" y="2861"/>
              <a:ext cx="1072" cy="1072"/>
              <a:chOff x="7041" y="3286"/>
              <a:chExt cx="1130" cy="1130"/>
            </a:xfrm>
          </p:grpSpPr>
          <p:sp>
            <p:nvSpPr>
              <p:cNvPr id="14" name="椭圆 13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7119" y="3580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9892" y="2811"/>
              <a:ext cx="6919" cy="1172"/>
              <a:chOff x="9892" y="2811"/>
              <a:chExt cx="6919" cy="1172"/>
            </a:xfrm>
          </p:grpSpPr>
          <p:sp>
            <p:nvSpPr>
              <p:cNvPr id="44" name="任意多边形 43"/>
              <p:cNvSpPr/>
              <p:nvPr>
                <p:custDataLst>
                  <p:tags r:id="rId24"/>
                </p:custDataLst>
              </p:nvPr>
            </p:nvSpPr>
            <p:spPr>
              <a:xfrm flipH="1">
                <a:off x="9892" y="2811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10255" y="2938"/>
                <a:ext cx="6556" cy="919"/>
                <a:chOff x="10044" y="2953"/>
                <a:chExt cx="6556" cy="919"/>
              </a:xfrm>
            </p:grpSpPr>
            <p:sp>
              <p:nvSpPr>
                <p:cNvPr id="41" name="文本框 40"/>
                <p:cNvSpPr txBox="1"/>
                <p:nvPr>
                  <p:custDataLst>
                    <p:tags r:id="rId25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26" name="文本框 25"/>
                <p:cNvSpPr txBox="1"/>
                <p:nvPr>
                  <p:custDataLst>
                    <p:tags r:id="rId26"/>
                  </p:custDataLst>
                </p:nvPr>
              </p:nvSpPr>
              <p:spPr>
                <a:xfrm flipH="1">
                  <a:off x="10044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grpSp>
        <p:nvGrpSpPr>
          <p:cNvPr id="57" name="组合 56"/>
          <p:cNvGrpSpPr/>
          <p:nvPr>
            <p:custDataLst>
              <p:tags r:id="rId3"/>
            </p:custDataLst>
          </p:nvPr>
        </p:nvGrpSpPr>
        <p:grpSpPr>
          <a:xfrm>
            <a:off x="5208270" y="4918710"/>
            <a:ext cx="5466715" cy="744220"/>
            <a:chOff x="8202" y="7746"/>
            <a:chExt cx="8609" cy="1172"/>
          </a:xfrm>
        </p:grpSpPr>
        <p:grpSp>
          <p:nvGrpSpPr>
            <p:cNvPr id="8" name="组合 7"/>
            <p:cNvGrpSpPr/>
            <p:nvPr/>
          </p:nvGrpSpPr>
          <p:grpSpPr>
            <a:xfrm>
              <a:off x="8202" y="7796"/>
              <a:ext cx="1072" cy="1072"/>
              <a:chOff x="7041" y="3286"/>
              <a:chExt cx="1130" cy="1130"/>
            </a:xfrm>
          </p:grpSpPr>
          <p:sp>
            <p:nvSpPr>
              <p:cNvPr id="10" name="椭圆 9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119" y="3580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9892" y="7746"/>
              <a:ext cx="6919" cy="1172"/>
              <a:chOff x="9892" y="7716"/>
              <a:chExt cx="6919" cy="1172"/>
            </a:xfrm>
          </p:grpSpPr>
          <p:sp>
            <p:nvSpPr>
              <p:cNvPr id="40" name="任意多边形 39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9892" y="771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5" name="任意多边形 44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9892" y="771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0255" y="7843"/>
                <a:ext cx="6556" cy="919"/>
                <a:chOff x="10044" y="2953"/>
                <a:chExt cx="6556" cy="919"/>
              </a:xfrm>
            </p:grpSpPr>
            <p:sp>
              <p:nvSpPr>
                <p:cNvPr id="29" name="文本框 28"/>
                <p:cNvSpPr txBox="1"/>
                <p:nvPr>
                  <p:custDataLst>
                    <p:tags r:id="rId20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30" name="文本框 29"/>
                <p:cNvSpPr txBox="1"/>
                <p:nvPr>
                  <p:custDataLst>
                    <p:tags r:id="rId21"/>
                  </p:custDataLst>
                </p:nvPr>
              </p:nvSpPr>
              <p:spPr>
                <a:xfrm flipH="1">
                  <a:off x="10044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grpSp>
        <p:nvGrpSpPr>
          <p:cNvPr id="55" name="组合 54"/>
          <p:cNvGrpSpPr/>
          <p:nvPr>
            <p:custDataLst>
              <p:tags r:id="rId4"/>
            </p:custDataLst>
          </p:nvPr>
        </p:nvGrpSpPr>
        <p:grpSpPr>
          <a:xfrm>
            <a:off x="5975985" y="2829560"/>
            <a:ext cx="5502910" cy="744220"/>
            <a:chOff x="9411" y="4471"/>
            <a:chExt cx="8666" cy="1172"/>
          </a:xfrm>
        </p:grpSpPr>
        <p:grpSp>
          <p:nvGrpSpPr>
            <p:cNvPr id="13" name="组合 12"/>
            <p:cNvGrpSpPr/>
            <p:nvPr/>
          </p:nvGrpSpPr>
          <p:grpSpPr>
            <a:xfrm>
              <a:off x="9411" y="4521"/>
              <a:ext cx="1072" cy="1072"/>
              <a:chOff x="7041" y="3286"/>
              <a:chExt cx="1130" cy="1130"/>
            </a:xfrm>
          </p:grpSpPr>
          <p:sp>
            <p:nvSpPr>
              <p:cNvPr id="15" name="椭圆 14"/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119" y="3596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11017" y="4471"/>
              <a:ext cx="7060" cy="1172"/>
              <a:chOff x="10732" y="4446"/>
              <a:chExt cx="7060" cy="1172"/>
            </a:xfrm>
          </p:grpSpPr>
          <p:sp>
            <p:nvSpPr>
              <p:cNvPr id="42" name="任意多边形 41"/>
              <p:cNvSpPr/>
              <p:nvPr>
                <p:custDataLst>
                  <p:tags r:id="rId12"/>
                </p:custDataLst>
              </p:nvPr>
            </p:nvSpPr>
            <p:spPr>
              <a:xfrm flipH="1">
                <a:off x="10732" y="444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6" name="任意多边形 45"/>
              <p:cNvSpPr/>
              <p:nvPr>
                <p:custDataLst>
                  <p:tags r:id="rId13"/>
                </p:custDataLst>
              </p:nvPr>
            </p:nvSpPr>
            <p:spPr>
              <a:xfrm flipH="1">
                <a:off x="10732" y="4446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11146" y="4573"/>
                <a:ext cx="6646" cy="919"/>
                <a:chOff x="9954" y="2953"/>
                <a:chExt cx="6646" cy="919"/>
              </a:xfrm>
            </p:grpSpPr>
            <p:sp>
              <p:nvSpPr>
                <p:cNvPr id="32" name="文本框 31"/>
                <p:cNvSpPr txBox="1"/>
                <p:nvPr>
                  <p:custDataLst>
                    <p:tags r:id="rId14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33" name="文本框 32"/>
                <p:cNvSpPr txBox="1"/>
                <p:nvPr>
                  <p:custDataLst>
                    <p:tags r:id="rId15"/>
                  </p:custDataLst>
                </p:nvPr>
              </p:nvSpPr>
              <p:spPr>
                <a:xfrm flipH="1">
                  <a:off x="9954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grpSp>
        <p:nvGrpSpPr>
          <p:cNvPr id="56" name="组合 55"/>
          <p:cNvGrpSpPr/>
          <p:nvPr>
            <p:custDataLst>
              <p:tags r:id="rId5"/>
            </p:custDataLst>
          </p:nvPr>
        </p:nvGrpSpPr>
        <p:grpSpPr>
          <a:xfrm>
            <a:off x="6004560" y="3874135"/>
            <a:ext cx="5474335" cy="744220"/>
            <a:chOff x="9456" y="6131"/>
            <a:chExt cx="8621" cy="1172"/>
          </a:xfrm>
        </p:grpSpPr>
        <p:grpSp>
          <p:nvGrpSpPr>
            <p:cNvPr id="21" name="组合 20"/>
            <p:cNvGrpSpPr/>
            <p:nvPr/>
          </p:nvGrpSpPr>
          <p:grpSpPr>
            <a:xfrm>
              <a:off x="9456" y="6181"/>
              <a:ext cx="1072" cy="1072"/>
              <a:chOff x="7041" y="3286"/>
              <a:chExt cx="1130" cy="1130"/>
            </a:xfrm>
          </p:grpSpPr>
          <p:sp>
            <p:nvSpPr>
              <p:cNvPr id="22" name="椭圆 21"/>
              <p:cNvSpPr/>
              <p:nvPr>
                <p:custDataLst>
                  <p:tags r:id="rId10"/>
                </p:custDataLst>
              </p:nvPr>
            </p:nvSpPr>
            <p:spPr>
              <a:xfrm flipH="1">
                <a:off x="7041" y="3286"/>
                <a:ext cx="1130" cy="1130"/>
              </a:xfrm>
              <a:prstGeom prst="ellipse">
                <a:avLst/>
              </a:prstGeom>
              <a:solidFill>
                <a:srgbClr val="FAFBFD"/>
              </a:solidFill>
              <a:ln w="19050">
                <a:solidFill>
                  <a:srgbClr val="E6EDF3"/>
                </a:solidFill>
              </a:ln>
              <a:effectLst>
                <a:outerShdw blurRad="127000" dist="63500" dir="2700000" sx="101000" sy="101000" algn="tl" rotWithShape="0">
                  <a:srgbClr val="5B7389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119" y="3564"/>
                <a:ext cx="974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lang="en-US" altLang="zh-CN" sz="1600" cap="all">
                    <a:ln>
                      <a:noFill/>
                    </a:ln>
                    <a:solidFill>
                      <a:srgbClr val="C00000"/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11017" y="6131"/>
              <a:ext cx="7060" cy="1172"/>
              <a:chOff x="10732" y="6081"/>
              <a:chExt cx="7060" cy="1172"/>
            </a:xfrm>
          </p:grpSpPr>
          <p:sp>
            <p:nvSpPr>
              <p:cNvPr id="43" name="任意多边形 42"/>
              <p:cNvSpPr/>
              <p:nvPr>
                <p:custDataLst>
                  <p:tags r:id="rId6"/>
                </p:custDataLst>
              </p:nvPr>
            </p:nvSpPr>
            <p:spPr>
              <a:xfrm flipH="1">
                <a:off x="10732" y="6081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8" name="任意多边形 47"/>
              <p:cNvSpPr/>
              <p:nvPr>
                <p:custDataLst>
                  <p:tags r:id="rId7"/>
                </p:custDataLst>
              </p:nvPr>
            </p:nvSpPr>
            <p:spPr>
              <a:xfrm flipH="1">
                <a:off x="10732" y="6081"/>
                <a:ext cx="1837" cy="1172"/>
              </a:xfrm>
              <a:custGeom>
                <a:avLst/>
                <a:gdLst>
                  <a:gd name="adj" fmla="val 50000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582" h="4201">
                    <a:moveTo>
                      <a:pt x="0" y="0"/>
                    </a:moveTo>
                    <a:lnTo>
                      <a:pt x="4482" y="0"/>
                    </a:lnTo>
                    <a:cubicBezTo>
                      <a:pt x="5660" y="-36"/>
                      <a:pt x="6610" y="1043"/>
                      <a:pt x="6581" y="2100"/>
                    </a:cubicBezTo>
                    <a:cubicBezTo>
                      <a:pt x="6617" y="3278"/>
                      <a:pt x="5538" y="4228"/>
                      <a:pt x="4482" y="4199"/>
                    </a:cubicBezTo>
                    <a:lnTo>
                      <a:pt x="0" y="41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AFBFD">
                      <a:alpha val="62000"/>
                    </a:srgbClr>
                  </a:gs>
                  <a:gs pos="0">
                    <a:srgbClr val="E6EDF3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11122" y="6208"/>
                <a:ext cx="6670" cy="919"/>
                <a:chOff x="9930" y="2953"/>
                <a:chExt cx="6670" cy="919"/>
              </a:xfrm>
            </p:grpSpPr>
            <p:sp>
              <p:nvSpPr>
                <p:cNvPr id="35" name="文本框 34"/>
                <p:cNvSpPr txBox="1"/>
                <p:nvPr>
                  <p:custDataLst>
                    <p:tags r:id="rId8"/>
                  </p:custDataLst>
                </p:nvPr>
              </p:nvSpPr>
              <p:spPr>
                <a:xfrm flipH="1">
                  <a:off x="11361" y="2977"/>
                  <a:ext cx="5239" cy="5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indent="0" algn="l" fontAlgn="auto">
                    <a:lnSpc>
                      <a:spcPct val="150000"/>
                    </a:lnSpc>
                  </a:pPr>
                  <a:r>
                    <a:rPr lang="zh-CN" sz="1400" b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直接在此输入文本内容，直接全选文本</a:t>
                  </a:r>
                </a:p>
              </p:txBody>
            </p:sp>
            <p:sp>
              <p:nvSpPr>
                <p:cNvPr id="38" name="文本框 37"/>
                <p:cNvSpPr txBox="1"/>
                <p:nvPr>
                  <p:custDataLst>
                    <p:tags r:id="rId9"/>
                  </p:custDataLst>
                </p:nvPr>
              </p:nvSpPr>
              <p:spPr>
                <a:xfrm flipH="1">
                  <a:off x="9930" y="2953"/>
                  <a:ext cx="1317" cy="919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输入</a:t>
                  </a:r>
                </a:p>
                <a:p>
                  <a:pPr algn="l"/>
                  <a:r>
                    <a:rPr lang="zh-CN" altLang="en-US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+mn-ea"/>
                    </a:rPr>
                    <a:t>标题</a:t>
                  </a:r>
                </a:p>
              </p:txBody>
            </p:sp>
          </p:grpSp>
        </p:grpSp>
      </p:grpSp>
      <p:pic>
        <p:nvPicPr>
          <p:cNvPr id="2" name="图片 1" descr="logo-红-0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0" y="2613025"/>
            <a:ext cx="2435860" cy="2298700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929005" y="3719830"/>
            <a:ext cx="375094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4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909955" y="300863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29005" y="3459480"/>
            <a:ext cx="3331210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900" cap="all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SHURUBIAOTI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714375" y="2058670"/>
            <a:ext cx="5259705" cy="781050"/>
          </a:xfrm>
          <a:prstGeom prst="round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gradFill>
              <a:gsLst>
                <a:gs pos="0">
                  <a:srgbClr val="E82006"/>
                </a:gs>
                <a:gs pos="100000">
                  <a:srgbClr val="F97636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714375" y="3048635"/>
            <a:ext cx="5259705" cy="781050"/>
          </a:xfrm>
          <a:prstGeom prst="roundRect">
            <a:avLst/>
          </a:prstGeom>
          <a:noFill/>
          <a:ln w="15875"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圆角矩形 2"/>
          <p:cNvSpPr/>
          <p:nvPr>
            <p:custDataLst>
              <p:tags r:id="rId4"/>
            </p:custDataLst>
          </p:nvPr>
        </p:nvSpPr>
        <p:spPr>
          <a:xfrm>
            <a:off x="714375" y="4038600"/>
            <a:ext cx="5259705" cy="781050"/>
          </a:xfrm>
          <a:prstGeom prst="round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gradFill>
              <a:gsLst>
                <a:gs pos="0">
                  <a:srgbClr val="E82006"/>
                </a:gs>
                <a:gs pos="100000">
                  <a:srgbClr val="F97636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714375" y="5028565"/>
            <a:ext cx="5259705" cy="781050"/>
          </a:xfrm>
          <a:prstGeom prst="roundRect">
            <a:avLst/>
          </a:prstGeom>
          <a:noFill/>
          <a:ln w="15875">
            <a:gradFill>
              <a:gsLst>
                <a:gs pos="0">
                  <a:srgbClr val="B7282C"/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26935" y="4152265"/>
            <a:ext cx="431673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zh-CN" sz="1600" b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此处添加详细文本描述，建议与标题相关并符合整体语言风格，语言描述尽量简洁生动。</a:t>
            </a:r>
            <a:endParaRPr lang="zh-CN" altLang="en-US" sz="1600" b="0"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sp>
        <p:nvSpPr>
          <p:cNvPr id="17" name="右大括号 16"/>
          <p:cNvSpPr/>
          <p:nvPr/>
        </p:nvSpPr>
        <p:spPr>
          <a:xfrm>
            <a:off x="6315075" y="2190750"/>
            <a:ext cx="538480" cy="3498850"/>
          </a:xfrm>
          <a:prstGeom prst="rightBrace">
            <a:avLst>
              <a:gd name="adj1" fmla="val 0"/>
              <a:gd name="adj2" fmla="val 50000"/>
            </a:avLst>
          </a:prstGeom>
          <a:noFill/>
          <a:ln w="19050">
            <a:gradFill>
              <a:gsLst>
                <a:gs pos="0">
                  <a:srgbClr val="B7282C">
                    <a:alpha val="0"/>
                  </a:srgbClr>
                </a:gs>
                <a:gs pos="100000">
                  <a:srgbClr val="B7282C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1042035" y="2136140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1042035" y="3122295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1042035" y="4108450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47" name="文本框 46"/>
          <p:cNvSpPr txBox="1"/>
          <p:nvPr>
            <p:custDataLst>
              <p:tags r:id="rId9"/>
            </p:custDataLst>
          </p:nvPr>
        </p:nvSpPr>
        <p:spPr>
          <a:xfrm>
            <a:off x="1042035" y="5094605"/>
            <a:ext cx="593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  <p:sp>
        <p:nvSpPr>
          <p:cNvPr id="60" name="文本框 59"/>
          <p:cNvSpPr txBox="1"/>
          <p:nvPr>
            <p:custDataLst>
              <p:tags r:id="rId10"/>
            </p:custDataLst>
          </p:nvPr>
        </p:nvSpPr>
        <p:spPr>
          <a:xfrm>
            <a:off x="1955165" y="2051685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1" name="文本框 60"/>
          <p:cNvSpPr txBox="1"/>
          <p:nvPr>
            <p:custDataLst>
              <p:tags r:id="rId11"/>
            </p:custDataLst>
          </p:nvPr>
        </p:nvSpPr>
        <p:spPr>
          <a:xfrm>
            <a:off x="1955165" y="3041650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2" name="文本框 61"/>
          <p:cNvSpPr txBox="1"/>
          <p:nvPr>
            <p:custDataLst>
              <p:tags r:id="rId12"/>
            </p:custDataLst>
          </p:nvPr>
        </p:nvSpPr>
        <p:spPr>
          <a:xfrm>
            <a:off x="1955165" y="4043045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3" name="文本框 62"/>
          <p:cNvSpPr txBox="1"/>
          <p:nvPr>
            <p:custDataLst>
              <p:tags r:id="rId13"/>
            </p:custDataLst>
          </p:nvPr>
        </p:nvSpPr>
        <p:spPr>
          <a:xfrm>
            <a:off x="1955165" y="5033010"/>
            <a:ext cx="371792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7194550" y="2839720"/>
            <a:ext cx="18084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cxnSp>
        <p:nvCxnSpPr>
          <p:cNvPr id="65" name="直接连接符 64"/>
          <p:cNvCxnSpPr/>
          <p:nvPr/>
        </p:nvCxnSpPr>
        <p:spPr>
          <a:xfrm>
            <a:off x="7212965" y="3927475"/>
            <a:ext cx="4320000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建筑剪影-红-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025" y="2590800"/>
            <a:ext cx="2043430" cy="8324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45" t="-2"/>
          <a:stretch>
            <a:fillRect/>
          </a:stretch>
        </p:blipFill>
        <p:spPr>
          <a:xfrm>
            <a:off x="-2159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57225" y="2531745"/>
            <a:ext cx="900493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66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江苏理工学院</a:t>
            </a:r>
            <a:r>
              <a:rPr lang="en-US" altLang="zh-CN" sz="66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PPT</a:t>
            </a:r>
            <a:r>
              <a:rPr lang="zh-CN" altLang="en-US" sz="66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模板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39775" y="3989705"/>
            <a:ext cx="3982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14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单击此处输入你的正文</a:t>
            </a:r>
            <a:endParaRPr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800735" y="4349750"/>
            <a:ext cx="4009390" cy="0"/>
          </a:xfrm>
          <a:prstGeom prst="line">
            <a:avLst/>
          </a:prstGeom>
          <a:ln w="12700">
            <a:solidFill>
              <a:srgbClr val="546B7E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00735" y="3936365"/>
            <a:ext cx="4009390" cy="0"/>
          </a:xfrm>
          <a:prstGeom prst="line">
            <a:avLst/>
          </a:prstGeom>
          <a:ln w="12700">
            <a:solidFill>
              <a:srgbClr val="546B7E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90" y="1723390"/>
            <a:ext cx="3020060" cy="58356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6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35280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31" name="矩形 30"/>
          <p:cNvSpPr/>
          <p:nvPr/>
        </p:nvSpPr>
        <p:spPr>
          <a:xfrm flipV="1">
            <a:off x="-10160" y="5212080"/>
            <a:ext cx="12192000" cy="748665"/>
          </a:xfrm>
          <a:prstGeom prst="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848043" y="2986405"/>
            <a:ext cx="3400425" cy="2711450"/>
          </a:xfrm>
          <a:prstGeom prst="roundRect">
            <a:avLst>
              <a:gd name="adj" fmla="val 8264"/>
            </a:avLst>
          </a:prstGeom>
          <a:gradFill>
            <a:gsLst>
              <a:gs pos="0">
                <a:srgbClr val="FFFFFF"/>
              </a:gs>
              <a:gs pos="100000">
                <a:srgbClr val="FFF6F1"/>
              </a:gs>
            </a:gsLst>
            <a:lin ang="5400000" scaled="0"/>
          </a:gradFill>
          <a:ln>
            <a:gradFill>
              <a:gsLst>
                <a:gs pos="38000">
                  <a:srgbClr val="F97636">
                    <a:alpha val="0"/>
                  </a:srgbClr>
                </a:gs>
                <a:gs pos="100000">
                  <a:srgbClr val="E82006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圆角矩形 21"/>
          <p:cNvSpPr/>
          <p:nvPr>
            <p:custDataLst>
              <p:tags r:id="rId3"/>
            </p:custDataLst>
          </p:nvPr>
        </p:nvSpPr>
        <p:spPr>
          <a:xfrm>
            <a:off x="4385628" y="2986405"/>
            <a:ext cx="3400425" cy="2711450"/>
          </a:xfrm>
          <a:prstGeom prst="roundRect">
            <a:avLst>
              <a:gd name="adj" fmla="val 8264"/>
            </a:avLst>
          </a:prstGeom>
          <a:gradFill>
            <a:gsLst>
              <a:gs pos="0">
                <a:srgbClr val="FFFFFF"/>
              </a:gs>
              <a:gs pos="100000">
                <a:srgbClr val="FFF6F1"/>
              </a:gs>
            </a:gsLst>
            <a:lin ang="5400000" scaled="0"/>
          </a:gradFill>
          <a:ln>
            <a:gradFill>
              <a:gsLst>
                <a:gs pos="38000">
                  <a:srgbClr val="F97636">
                    <a:alpha val="0"/>
                  </a:srgbClr>
                </a:gs>
                <a:gs pos="100000">
                  <a:srgbClr val="E82006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>
            <p:custDataLst>
              <p:tags r:id="rId4"/>
            </p:custDataLst>
          </p:nvPr>
        </p:nvSpPr>
        <p:spPr>
          <a:xfrm>
            <a:off x="7923213" y="2961005"/>
            <a:ext cx="3400425" cy="2711450"/>
          </a:xfrm>
          <a:prstGeom prst="roundRect">
            <a:avLst>
              <a:gd name="adj" fmla="val 8264"/>
            </a:avLst>
          </a:prstGeom>
          <a:gradFill>
            <a:gsLst>
              <a:gs pos="0">
                <a:srgbClr val="FFFFFF"/>
              </a:gs>
              <a:gs pos="100000">
                <a:srgbClr val="FFF6F1"/>
              </a:gs>
            </a:gsLst>
            <a:lin ang="5400000" scaled="0"/>
          </a:gradFill>
          <a:ln>
            <a:gradFill>
              <a:gsLst>
                <a:gs pos="38000">
                  <a:srgbClr val="F97636">
                    <a:alpha val="0"/>
                  </a:srgbClr>
                </a:gs>
                <a:gs pos="100000">
                  <a:srgbClr val="E82006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1095375" y="4385310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46" name="文本框 45"/>
          <p:cNvSpPr txBox="1"/>
          <p:nvPr>
            <p:custDataLst>
              <p:tags r:id="rId6"/>
            </p:custDataLst>
          </p:nvPr>
        </p:nvSpPr>
        <p:spPr>
          <a:xfrm>
            <a:off x="1628140" y="3966845"/>
            <a:ext cx="184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4632960" y="4385310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28" name="文本框 27"/>
          <p:cNvSpPr txBox="1"/>
          <p:nvPr>
            <p:custDataLst>
              <p:tags r:id="rId8"/>
            </p:custDataLst>
          </p:nvPr>
        </p:nvSpPr>
        <p:spPr>
          <a:xfrm>
            <a:off x="5165725" y="3966845"/>
            <a:ext cx="184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8170545" y="4385310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8703310" y="3966845"/>
            <a:ext cx="1840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3" name="文本框 32"/>
          <p:cNvSpPr txBox="1"/>
          <p:nvPr>
            <p:custDataLst>
              <p:tags r:id="rId11"/>
            </p:custDataLst>
          </p:nvPr>
        </p:nvSpPr>
        <p:spPr>
          <a:xfrm>
            <a:off x="5625465" y="305816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17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</a:t>
            </a:r>
          </a:p>
        </p:txBody>
      </p:sp>
      <p:sp>
        <p:nvSpPr>
          <p:cNvPr id="34" name="文本框 33"/>
          <p:cNvSpPr txBox="1"/>
          <p:nvPr>
            <p:custDataLst>
              <p:tags r:id="rId12"/>
            </p:custDataLst>
          </p:nvPr>
        </p:nvSpPr>
        <p:spPr>
          <a:xfrm>
            <a:off x="9163050" y="305816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17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2087880" y="305816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17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699260" y="2156460"/>
            <a:ext cx="8793480" cy="4181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请在此处输入相关文字内容，直接输入文本即可替换，文字格式不会发生改变。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710940" y="1551305"/>
            <a:ext cx="4770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r>
              <a:rPr lang="zh-CN" altLang="en-US" sz="2800">
                <a:gradFill>
                  <a:gsLst>
                    <a:gs pos="0">
                      <a:srgbClr val="F97636"/>
                    </a:gs>
                    <a:gs pos="100000">
                      <a:srgbClr val="C60101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8988.JPGIMG_8988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four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厚德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4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06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0" name="矩形 19"/>
          <p:cNvSpPr/>
          <p:nvPr/>
        </p:nvSpPr>
        <p:spPr>
          <a:xfrm>
            <a:off x="1599565" y="1609090"/>
            <a:ext cx="4498975" cy="2494915"/>
          </a:xfrm>
          <a:prstGeom prst="rect">
            <a:avLst/>
          </a:prstGeom>
          <a:gradFill>
            <a:gsLst>
              <a:gs pos="15000">
                <a:srgbClr val="B7282C"/>
              </a:gs>
              <a:gs pos="100000">
                <a:srgbClr val="CA5F64"/>
              </a:gs>
            </a:gsLst>
            <a:lin ang="18900000" scaled="0"/>
          </a:gradFill>
          <a:ln w="15875">
            <a:gradFill>
              <a:gsLst>
                <a:gs pos="0">
                  <a:srgbClr val="E82006"/>
                </a:gs>
                <a:gs pos="100000">
                  <a:srgbClr val="F97636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25650" y="2011680"/>
            <a:ext cx="3665220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请在此处输入相关文字内容，鼠标全选此段文字，直接输入文本即可替换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025650" y="3088005"/>
            <a:ext cx="3665220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1400">
                <a:solidFill>
                  <a:schemeClr val="bg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请在此处输入相关文字内容，鼠标全选此段文字，直接输入文本即可替换</a:t>
            </a:r>
          </a:p>
        </p:txBody>
      </p:sp>
      <p:sp>
        <p:nvSpPr>
          <p:cNvPr id="4" name="矩形 3"/>
          <p:cNvSpPr/>
          <p:nvPr/>
        </p:nvSpPr>
        <p:spPr>
          <a:xfrm>
            <a:off x="721360" y="1606550"/>
            <a:ext cx="722630" cy="2499360"/>
          </a:xfrm>
          <a:prstGeom prst="rect">
            <a:avLst/>
          </a:prstGeom>
          <a:solidFill>
            <a:srgbClr val="EDEDE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45185" y="1915160"/>
            <a:ext cx="7861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altLang="zh-CN" sz="3600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CA5F64">
                          <a:alpha val="48000"/>
                        </a:srgb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01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45185" y="3076575"/>
            <a:ext cx="78613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r>
              <a:rPr lang="en-US" altLang="zh-CN" sz="3600">
                <a:ln w="12700">
                  <a:gradFill>
                    <a:gsLst>
                      <a:gs pos="0">
                        <a:srgbClr val="B7282C"/>
                      </a:gs>
                      <a:gs pos="100000">
                        <a:srgbClr val="CA5F64">
                          <a:alpha val="48000"/>
                        </a:srgb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02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730250" y="4998720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597650" y="4998720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45185" y="453517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A5F6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597650" y="453517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CA5F6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2177415" y="4734560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8009255" y="4734560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D:/冯益/2024/江理工/ppt模版/资料/学校风景/7182D6A6-B575-4F23-A5AB-17C4EC11EC57.JPG7182D6A6-B575-4F23-A5AB-17C4EC11EC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5205" y="1606550"/>
            <a:ext cx="5203190" cy="24949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2"/>
            </p:custDataLst>
          </p:nvPr>
        </p:nvSpPr>
        <p:spPr>
          <a:xfrm rot="5400000">
            <a:off x="5879465" y="-2446655"/>
            <a:ext cx="434340" cy="12192635"/>
          </a:xfrm>
          <a:prstGeom prst="rect">
            <a:avLst/>
          </a:prstGeom>
          <a:gradFill>
            <a:gsLst>
              <a:gs pos="100000">
                <a:srgbClr val="B7282C">
                  <a:alpha val="0"/>
                </a:srgbClr>
              </a:gs>
              <a:gs pos="0">
                <a:srgbClr val="B7282C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1039495" y="3660775"/>
            <a:ext cx="10342245" cy="0"/>
          </a:xfrm>
          <a:prstGeom prst="line">
            <a:avLst/>
          </a:prstGeo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scaled="1"/>
          </a:gradFill>
          <a:ln w="12700">
            <a:solidFill>
              <a:srgbClr val="B7393C">
                <a:alpha val="15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>
            <p:custDataLst>
              <p:tags r:id="rId4"/>
            </p:custDataLst>
          </p:nvPr>
        </p:nvGrpSpPr>
        <p:grpSpPr>
          <a:xfrm>
            <a:off x="2733675" y="3603625"/>
            <a:ext cx="6953250" cy="114300"/>
            <a:chOff x="4305" y="5932"/>
            <a:chExt cx="10950" cy="180"/>
          </a:xfrm>
          <a:gradFill>
            <a:gsLst>
              <a:gs pos="100000">
                <a:srgbClr val="EEC988"/>
              </a:gs>
              <a:gs pos="0">
                <a:srgbClr val="CB954D"/>
              </a:gs>
            </a:gsLst>
            <a:lin scaled="1"/>
          </a:gradFill>
        </p:grpSpPr>
        <p:sp>
          <p:nvSpPr>
            <p:cNvPr id="4" name="椭圆 3"/>
            <p:cNvSpPr/>
            <p:nvPr>
              <p:custDataLst>
                <p:tags r:id="rId21"/>
              </p:custDataLst>
            </p:nvPr>
          </p:nvSpPr>
          <p:spPr>
            <a:xfrm>
              <a:off x="430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2"/>
              </p:custDataLst>
            </p:nvPr>
          </p:nvSpPr>
          <p:spPr>
            <a:xfrm>
              <a:off x="789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23"/>
              </p:custDataLst>
            </p:nvPr>
          </p:nvSpPr>
          <p:spPr>
            <a:xfrm>
              <a:off x="1148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24"/>
              </p:custDataLst>
            </p:nvPr>
          </p:nvSpPr>
          <p:spPr>
            <a:xfrm>
              <a:off x="15075" y="5932"/>
              <a:ext cx="180" cy="180"/>
            </a:xfrm>
            <a:prstGeom prst="ellipse">
              <a:avLst/>
            </a:prstGeom>
            <a:solidFill>
              <a:srgbClr val="912D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任意多边形 14"/>
          <p:cNvSpPr/>
          <p:nvPr>
            <p:custDataLst>
              <p:tags r:id="rId5"/>
            </p:custDataLst>
          </p:nvPr>
        </p:nvSpPr>
        <p:spPr>
          <a:xfrm flipV="1">
            <a:off x="1783715" y="2698115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任意多边形 12"/>
          <p:cNvSpPr/>
          <p:nvPr>
            <p:custDataLst>
              <p:tags r:id="rId6"/>
            </p:custDataLst>
          </p:nvPr>
        </p:nvSpPr>
        <p:spPr>
          <a:xfrm flipV="1">
            <a:off x="6332855" y="2698115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7"/>
            </p:custDataLst>
          </p:nvPr>
        </p:nvSpPr>
        <p:spPr>
          <a:xfrm>
            <a:off x="4053840" y="4056380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任意多边形 19"/>
          <p:cNvSpPr/>
          <p:nvPr>
            <p:custDataLst>
              <p:tags r:id="rId8"/>
            </p:custDataLst>
          </p:nvPr>
        </p:nvSpPr>
        <p:spPr>
          <a:xfrm>
            <a:off x="8602980" y="4056380"/>
            <a:ext cx="2014220" cy="611505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172" h="963">
                <a:moveTo>
                  <a:pt x="1453" y="224"/>
                </a:moveTo>
                <a:lnTo>
                  <a:pt x="1587" y="0"/>
                </a:lnTo>
                <a:lnTo>
                  <a:pt x="1721" y="224"/>
                </a:lnTo>
                <a:lnTo>
                  <a:pt x="3072" y="224"/>
                </a:lnTo>
                <a:cubicBezTo>
                  <a:pt x="3128" y="222"/>
                  <a:pt x="3173" y="274"/>
                  <a:pt x="3172" y="324"/>
                </a:cubicBezTo>
                <a:lnTo>
                  <a:pt x="3172" y="863"/>
                </a:lnTo>
                <a:cubicBezTo>
                  <a:pt x="3174" y="919"/>
                  <a:pt x="3122" y="964"/>
                  <a:pt x="3072" y="963"/>
                </a:cubicBezTo>
                <a:lnTo>
                  <a:pt x="100" y="963"/>
                </a:lnTo>
                <a:cubicBezTo>
                  <a:pt x="44" y="965"/>
                  <a:pt x="-1" y="913"/>
                  <a:pt x="0" y="863"/>
                </a:cubicBezTo>
                <a:lnTo>
                  <a:pt x="0" y="324"/>
                </a:lnTo>
                <a:cubicBezTo>
                  <a:pt x="-2" y="268"/>
                  <a:pt x="50" y="223"/>
                  <a:pt x="100" y="224"/>
                </a:cubicBezTo>
                <a:lnTo>
                  <a:pt x="1453" y="224"/>
                </a:lnTo>
                <a:close/>
              </a:path>
            </a:pathLst>
          </a:custGeom>
          <a:solidFill>
            <a:srgbClr val="B7393C"/>
          </a:solidFill>
          <a:ln>
            <a:noFill/>
          </a:ln>
          <a:effectLst>
            <a:outerShdw blurRad="76200" dist="50800" dir="2700000" algn="tl" rotWithShape="0">
              <a:srgbClr val="C38627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2242185" y="273621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6806565" y="273621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4512310" y="424243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9067165" y="425196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100" name="文本框 99"/>
          <p:cNvSpPr txBox="1"/>
          <p:nvPr>
            <p:custDataLst>
              <p:tags r:id="rId13"/>
            </p:custDataLst>
          </p:nvPr>
        </p:nvSpPr>
        <p:spPr>
          <a:xfrm>
            <a:off x="3797935" y="495681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8446135" y="495681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6131560" y="173482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30" name="文本框 29"/>
          <p:cNvSpPr txBox="1"/>
          <p:nvPr>
            <p:custDataLst>
              <p:tags r:id="rId16"/>
            </p:custDataLst>
          </p:nvPr>
        </p:nvSpPr>
        <p:spPr>
          <a:xfrm>
            <a:off x="1616710" y="1734820"/>
            <a:ext cx="2416810" cy="70057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直接在此输入文本内容，更改方法：直接全选文本</a:t>
            </a:r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2000885" y="4056380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4283075" y="2460625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8826500" y="2460625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99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  <p:sp>
        <p:nvSpPr>
          <p:cNvPr id="34" name="文本框 33"/>
          <p:cNvSpPr txBox="1"/>
          <p:nvPr>
            <p:custDataLst>
              <p:tags r:id="rId20"/>
            </p:custDataLst>
          </p:nvPr>
        </p:nvSpPr>
        <p:spPr>
          <a:xfrm>
            <a:off x="6591935" y="4056380"/>
            <a:ext cx="1579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8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75</a:t>
            </a:r>
            <a:r>
              <a:rPr lang="en-US" altLang="zh-CN" sz="3600" cap="all">
                <a:ln w="3175">
                  <a:solidFill>
                    <a:srgbClr val="B7282C">
                      <a:alpha val="50000"/>
                    </a:srgbClr>
                  </a:soli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-635" y="2065020"/>
            <a:ext cx="12192000" cy="2551430"/>
            <a:chOff x="-1" y="3391"/>
            <a:chExt cx="19200" cy="4018"/>
          </a:xfrm>
          <a:effectLst>
            <a:outerShdw blurRad="127000" dist="190500" dir="5400000" algn="t" rotWithShape="0">
              <a:srgbClr val="B7282C">
                <a:alpha val="30000"/>
              </a:srgbClr>
            </a:outerShdw>
          </a:effectLst>
        </p:grpSpPr>
        <p:sp>
          <p:nvSpPr>
            <p:cNvPr id="2" name="任意多边形 1"/>
            <p:cNvSpPr/>
            <p:nvPr>
              <p:custDataLst>
                <p:tags r:id="rId15"/>
              </p:custDataLst>
            </p:nvPr>
          </p:nvSpPr>
          <p:spPr>
            <a:xfrm>
              <a:off x="-1" y="3391"/>
              <a:ext cx="19200" cy="4018"/>
            </a:xfrm>
            <a:custGeom>
              <a:avLst/>
              <a:gdLst>
                <a:gd name="connisteX0" fmla="*/ 0 w 13486765"/>
                <a:gd name="connsiteY0" fmla="*/ 1028700 h 3287586"/>
                <a:gd name="connisteX1" fmla="*/ 2640965 w 13486765"/>
                <a:gd name="connsiteY1" fmla="*/ 901700 h 3287586"/>
                <a:gd name="connisteX2" fmla="*/ 5523865 w 13486765"/>
                <a:gd name="connsiteY2" fmla="*/ 3276600 h 3287586"/>
                <a:gd name="connisteX3" fmla="*/ 9549765 w 13486765"/>
                <a:gd name="connsiteY3" fmla="*/ 1689100 h 3287586"/>
                <a:gd name="connisteX4" fmla="*/ 11696065 w 13486765"/>
                <a:gd name="connsiteY4" fmla="*/ 2476500 h 3287586"/>
                <a:gd name="connisteX5" fmla="*/ 13486765 w 13486765"/>
                <a:gd name="connsiteY5" fmla="*/ 0 h 3287586"/>
                <a:gd name="connisteX6" fmla="*/ 16725265 w 13486765"/>
                <a:gd name="connsiteY6" fmla="*/ 774700 h 328758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13486765" h="3287587">
                  <a:moveTo>
                    <a:pt x="0" y="1028700"/>
                  </a:moveTo>
                  <a:cubicBezTo>
                    <a:pt x="470535" y="955675"/>
                    <a:pt x="1536065" y="452120"/>
                    <a:pt x="2640965" y="901700"/>
                  </a:cubicBezTo>
                  <a:cubicBezTo>
                    <a:pt x="3745865" y="1351280"/>
                    <a:pt x="4142105" y="3119120"/>
                    <a:pt x="5523865" y="3276600"/>
                  </a:cubicBezTo>
                  <a:cubicBezTo>
                    <a:pt x="6905625" y="3434080"/>
                    <a:pt x="8315325" y="1849120"/>
                    <a:pt x="9549765" y="1689100"/>
                  </a:cubicBezTo>
                  <a:cubicBezTo>
                    <a:pt x="10784205" y="1529080"/>
                    <a:pt x="10908665" y="2814320"/>
                    <a:pt x="11696065" y="2476500"/>
                  </a:cubicBezTo>
                  <a:cubicBezTo>
                    <a:pt x="12483465" y="2138680"/>
                    <a:pt x="12480925" y="340360"/>
                    <a:pt x="13486765" y="0"/>
                  </a:cubicBezTo>
                </a:path>
              </a:pathLst>
            </a:custGeom>
            <a:noFill/>
            <a:ln w="3175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16"/>
              </p:custDataLst>
            </p:nvPr>
          </p:nvSpPr>
          <p:spPr>
            <a:xfrm>
              <a:off x="3137" y="4241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>
              <p:custDataLst>
                <p:tags r:id="rId17"/>
              </p:custDataLst>
            </p:nvPr>
          </p:nvSpPr>
          <p:spPr>
            <a:xfrm>
              <a:off x="6437" y="6771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8"/>
              </p:custDataLst>
            </p:nvPr>
          </p:nvSpPr>
          <p:spPr>
            <a:xfrm>
              <a:off x="11557" y="6036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>
              <p:custDataLst>
                <p:tags r:id="rId19"/>
              </p:custDataLst>
            </p:nvPr>
          </p:nvSpPr>
          <p:spPr>
            <a:xfrm>
              <a:off x="16167" y="6396"/>
              <a:ext cx="198" cy="19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B7282C"/>
                  </a:gs>
                  <a:gs pos="100000">
                    <a:srgbClr val="CA5F64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737870" y="3769360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52525" y="3395345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1594485" y="1692275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01</a:t>
            </a: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3661410" y="4549775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02</a:t>
            </a: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3595370" y="2788285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4010025" y="2414270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6941185" y="273050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03</a:t>
            </a: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9874885" y="4236720"/>
            <a:ext cx="845103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400">
                <a:ln w="12700">
                  <a:gradFill>
                    <a:gsLst>
                      <a:gs pos="0">
                        <a:srgbClr val="CA5F64">
                          <a:alpha val="21000"/>
                        </a:srgbClr>
                      </a:gs>
                      <a:gs pos="100000">
                        <a:srgbClr val="B7282C"/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04</a:t>
            </a: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8923020" y="2251075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40" name="文本框 39"/>
          <p:cNvSpPr txBox="1"/>
          <p:nvPr>
            <p:custDataLst>
              <p:tags r:id="rId12"/>
            </p:custDataLst>
          </p:nvPr>
        </p:nvSpPr>
        <p:spPr>
          <a:xfrm>
            <a:off x="9337675" y="1877060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13"/>
            </p:custDataLst>
          </p:nvPr>
        </p:nvSpPr>
        <p:spPr>
          <a:xfrm>
            <a:off x="6097270" y="4711065"/>
            <a:ext cx="26085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42" name="文本框 41"/>
          <p:cNvSpPr txBox="1"/>
          <p:nvPr>
            <p:custDataLst>
              <p:tags r:id="rId14"/>
            </p:custDataLst>
          </p:nvPr>
        </p:nvSpPr>
        <p:spPr>
          <a:xfrm>
            <a:off x="6511925" y="4337050"/>
            <a:ext cx="1779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建筑剪影-30"/>
          <p:cNvPicPr>
            <a:picLocks noChangeAspect="1"/>
          </p:cNvPicPr>
          <p:nvPr/>
        </p:nvPicPr>
        <p:blipFill>
          <a:blip r:embed="rId21" cstate="print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655" y="5073015"/>
            <a:ext cx="2992120" cy="1585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515100" y="19983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706995" y="2313940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15" name="圆角矩形 14"/>
          <p:cNvSpPr/>
          <p:nvPr>
            <p:custDataLst>
              <p:tags r:id="rId4"/>
            </p:custDataLst>
          </p:nvPr>
        </p:nvSpPr>
        <p:spPr>
          <a:xfrm>
            <a:off x="8320405" y="20828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8723630" y="22586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 flipH="1">
            <a:off x="3527425" y="20364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 flipH="1">
            <a:off x="4722495" y="2361565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 flipH="1">
            <a:off x="1337310" y="21209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 flipH="1">
            <a:off x="1740535" y="22967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 flipH="1">
            <a:off x="3527425" y="41319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 flipH="1">
            <a:off x="4722495" y="4457065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25" name="圆角矩形 24"/>
          <p:cNvSpPr/>
          <p:nvPr>
            <p:custDataLst>
              <p:tags r:id="rId12"/>
            </p:custDataLst>
          </p:nvPr>
        </p:nvSpPr>
        <p:spPr>
          <a:xfrm flipH="1">
            <a:off x="1337310" y="42164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 flipH="1">
            <a:off x="1740535" y="43922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6515100" y="4093845"/>
            <a:ext cx="15367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800">
                <a:gradFill>
                  <a:gsLst>
                    <a:gs pos="0">
                      <a:srgbClr val="CA5F64"/>
                    </a:gs>
                    <a:gs pos="100000">
                      <a:srgbClr val="B7282C"/>
                    </a:gs>
                  </a:gsLst>
                  <a:lin ang="0" scaled="0"/>
                </a:gradFill>
                <a:effectLst>
                  <a:reflection blurRad="50800" stA="20000" endA="900" endPos="35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28</a:t>
            </a: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7706995" y="4409440"/>
            <a:ext cx="514985" cy="368300"/>
          </a:xfrm>
          <a:prstGeom prst="rect">
            <a:avLst/>
          </a:prstGeom>
          <a:noFill/>
          <a:effectLst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次</a:t>
            </a:r>
          </a:p>
        </p:txBody>
      </p:sp>
      <p:sp>
        <p:nvSpPr>
          <p:cNvPr id="33" name="圆角矩形 32"/>
          <p:cNvSpPr/>
          <p:nvPr>
            <p:custDataLst>
              <p:tags r:id="rId16"/>
            </p:custDataLst>
          </p:nvPr>
        </p:nvSpPr>
        <p:spPr>
          <a:xfrm>
            <a:off x="8320405" y="4178300"/>
            <a:ext cx="2230120" cy="695325"/>
          </a:xfrm>
          <a:prstGeom prst="roundRect">
            <a:avLst>
              <a:gd name="adj" fmla="val 19452"/>
            </a:avLst>
          </a:prstGeom>
          <a:gradFill>
            <a:gsLst>
              <a:gs pos="0">
                <a:srgbClr val="FFFFFF"/>
              </a:gs>
              <a:gs pos="100000">
                <a:srgbClr val="FFD7D7"/>
              </a:gs>
            </a:gsLst>
            <a:lin ang="0" scaled="0"/>
          </a:gradFill>
          <a:ln>
            <a:gradFill>
              <a:gsLst>
                <a:gs pos="38000">
                  <a:srgbClr val="CA5F64">
                    <a:alpha val="0"/>
                  </a:srgbClr>
                </a:gs>
                <a:gs pos="100000">
                  <a:srgbClr val="CA5F64"/>
                </a:gs>
              </a:gsLst>
              <a:lin ang="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8723630" y="4354195"/>
            <a:ext cx="1424305" cy="3683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00100" y="28917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800100" y="50253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6731000" y="28917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6710045" y="5025390"/>
            <a:ext cx="4690745" cy="7875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</a:t>
            </a:r>
          </a:p>
        </p:txBody>
      </p:sp>
      <p:cxnSp>
        <p:nvCxnSpPr>
          <p:cNvPr id="31" name="直接连接符 30"/>
          <p:cNvCxnSpPr/>
          <p:nvPr>
            <p:custDataLst>
              <p:tags r:id="rId22"/>
            </p:custDataLst>
          </p:nvPr>
        </p:nvCxnSpPr>
        <p:spPr>
          <a:xfrm>
            <a:off x="882650" y="3824605"/>
            <a:ext cx="10287000" cy="0"/>
          </a:xfrm>
          <a:prstGeom prst="line">
            <a:avLst/>
          </a:prstGeom>
          <a:ln w="158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3"/>
            </p:custDataLst>
          </p:nvPr>
        </p:nvCxnSpPr>
        <p:spPr>
          <a:xfrm rot="5400000">
            <a:off x="4226150" y="3824605"/>
            <a:ext cx="3600000" cy="0"/>
          </a:xfrm>
          <a:prstGeom prst="line">
            <a:avLst/>
          </a:prstGeom>
          <a:ln w="15875">
            <a:solidFill>
              <a:srgbClr val="F3F3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4570.JPGIMG_4570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821"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</a:t>
              </a:r>
              <a:r>
                <a:rPr lang="en-US" altLang="zh-CN" sz="400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five</a:t>
              </a:r>
              <a:endParaRPr lang="en-US" altLang="zh-CN" sz="4000" b="0" cap="all" dirty="0">
                <a:ln w="12700">
                  <a:gradFill>
                    <a:gsLst>
                      <a:gs pos="0">
                        <a:srgbClr val="C00000">
                          <a:alpha val="34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博学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正圆 55简" panose="00020600040101010101" charset="-122"/>
              </a:rPr>
              <a:t>0</a:t>
            </a:r>
            <a:r>
              <a:rPr lang="en-US" altLang="zh-CN" sz="12500" b="1" dirty="0">
                <a:solidFill>
                  <a:srgbClr val="B7282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正圆 55简" panose="00020600040101010101" charset="-122"/>
              </a:rPr>
              <a:t>5</a:t>
            </a:r>
            <a:endParaRPr lang="en-US" altLang="zh-CN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06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6037580" y="2018311"/>
            <a:ext cx="2407285" cy="1659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96" h="2341">
                <a:moveTo>
                  <a:pt x="0" y="0"/>
                </a:moveTo>
                <a:lnTo>
                  <a:pt x="3058" y="0"/>
                </a:lnTo>
                <a:lnTo>
                  <a:pt x="3058" y="906"/>
                </a:lnTo>
                <a:lnTo>
                  <a:pt x="3396" y="1171"/>
                </a:lnTo>
                <a:lnTo>
                  <a:pt x="3058" y="1435"/>
                </a:lnTo>
                <a:lnTo>
                  <a:pt x="3058" y="2341"/>
                </a:lnTo>
                <a:lnTo>
                  <a:pt x="0" y="234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A5F64"/>
              </a:gs>
              <a:gs pos="100000">
                <a:srgbClr val="B728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 21"/>
          <p:cNvSpPr/>
          <p:nvPr>
            <p:custDataLst>
              <p:tags r:id="rId3"/>
            </p:custDataLst>
          </p:nvPr>
        </p:nvSpPr>
        <p:spPr>
          <a:xfrm flipH="1">
            <a:off x="3554730" y="3752215"/>
            <a:ext cx="2407285" cy="1659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396" h="2341">
                <a:moveTo>
                  <a:pt x="0" y="0"/>
                </a:moveTo>
                <a:lnTo>
                  <a:pt x="3058" y="0"/>
                </a:lnTo>
                <a:lnTo>
                  <a:pt x="3058" y="906"/>
                </a:lnTo>
                <a:lnTo>
                  <a:pt x="3396" y="1171"/>
                </a:lnTo>
                <a:lnTo>
                  <a:pt x="3058" y="1435"/>
                </a:lnTo>
                <a:lnTo>
                  <a:pt x="3058" y="2341"/>
                </a:lnTo>
                <a:lnTo>
                  <a:pt x="0" y="234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A5F64"/>
              </a:gs>
              <a:gs pos="100000">
                <a:srgbClr val="B7282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6331585" y="2393950"/>
            <a:ext cx="1580515" cy="933450"/>
            <a:chOff x="9902" y="4121"/>
            <a:chExt cx="2230" cy="1317"/>
          </a:xfrm>
        </p:grpSpPr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9902" y="4121"/>
              <a:ext cx="2230" cy="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99%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8"/>
              </p:custDataLst>
            </p:nvPr>
          </p:nvSpPr>
          <p:spPr>
            <a:xfrm>
              <a:off x="10166" y="5092"/>
              <a:ext cx="1702" cy="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</a:p>
          </p:txBody>
        </p:sp>
      </p:grpSp>
      <p:grpSp>
        <p:nvGrpSpPr>
          <p:cNvPr id="27" name="组合 26"/>
          <p:cNvGrpSpPr/>
          <p:nvPr>
            <p:custDataLst>
              <p:tags r:id="rId5"/>
            </p:custDataLst>
          </p:nvPr>
        </p:nvGrpSpPr>
        <p:grpSpPr>
          <a:xfrm>
            <a:off x="4087495" y="4191000"/>
            <a:ext cx="1580515" cy="933450"/>
            <a:chOff x="9902" y="4121"/>
            <a:chExt cx="2230" cy="1317"/>
          </a:xfrm>
        </p:grpSpPr>
        <p:sp>
          <p:nvSpPr>
            <p:cNvPr id="28" name="文本框 27"/>
            <p:cNvSpPr txBox="1"/>
            <p:nvPr>
              <p:custDataLst>
                <p:tags r:id="rId15"/>
              </p:custDataLst>
            </p:nvPr>
          </p:nvSpPr>
          <p:spPr>
            <a:xfrm>
              <a:off x="9902" y="4121"/>
              <a:ext cx="2230" cy="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3600" cap="all">
                  <a:ln w="12700">
                    <a:solidFill>
                      <a:srgbClr val="F7F7F7"/>
                    </a:solidFill>
                  </a:ln>
                  <a:noFill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85%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6"/>
              </p:custDataLst>
            </p:nvPr>
          </p:nvSpPr>
          <p:spPr>
            <a:xfrm>
              <a:off x="10166" y="5092"/>
              <a:ext cx="1702" cy="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添加文本内容</a:t>
              </a:r>
            </a:p>
          </p:txBody>
        </p:sp>
      </p:grp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794588" y="2018311"/>
            <a:ext cx="2167427" cy="1659388"/>
          </a:xfrm>
          <a:prstGeom prst="rect">
            <a:avLst/>
          </a:prstGeom>
          <a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6037580" y="3752082"/>
            <a:ext cx="2167427" cy="1659388"/>
          </a:xfrm>
          <a:prstGeom prst="rect">
            <a:avLst/>
          </a:prstGeom>
          <a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>
            <p:custDataLst>
              <p:tags r:id="rId8"/>
            </p:custDataLst>
          </p:nvPr>
        </p:nvGrpSpPr>
        <p:grpSpPr>
          <a:xfrm>
            <a:off x="8661400" y="2602865"/>
            <a:ext cx="2569210" cy="2626360"/>
            <a:chOff x="13640" y="4099"/>
            <a:chExt cx="4046" cy="4136"/>
          </a:xfrm>
        </p:grpSpPr>
        <p:sp>
          <p:nvSpPr>
            <p:cNvPr id="13" name="平行四边形 12"/>
            <p:cNvSpPr/>
            <p:nvPr>
              <p:custDataLst>
                <p:tags r:id="rId12"/>
              </p:custDataLst>
            </p:nvPr>
          </p:nvSpPr>
          <p:spPr>
            <a:xfrm>
              <a:off x="13640" y="4656"/>
              <a:ext cx="3364" cy="172"/>
            </a:xfrm>
            <a:prstGeom prst="parallelogram">
              <a:avLst>
                <a:gd name="adj" fmla="val 48837"/>
              </a:avLst>
            </a:prstGeom>
            <a:gradFill>
              <a:gsLst>
                <a:gs pos="100000">
                  <a:srgbClr val="EEC988">
                    <a:alpha val="0"/>
                  </a:srgbClr>
                </a:gs>
                <a:gs pos="0">
                  <a:srgbClr val="E4BC79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3640" y="5183"/>
              <a:ext cx="4046" cy="30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  <a:spcAft>
                  <a:spcPts val="1000"/>
                </a:spcAft>
              </a:pPr>
              <a:r>
                <a:rPr lang="zh-CN" altLang="en-US" sz="1600" b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旗黑-55简" panose="00020600040101010101" charset="-128"/>
                </a:rPr>
                <a:t>单击此处输入您的正文，文字是您思想的提炼，为了最终演示发布的良好效果，请尽量言简意赅的阐述观点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640" y="4099"/>
              <a:ext cx="2259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</p:grpSp>
      <p:sp>
        <p:nvSpPr>
          <p:cNvPr id="36" name="平行四边形 35"/>
          <p:cNvSpPr/>
          <p:nvPr>
            <p:custDataLst>
              <p:tags r:id="rId9"/>
            </p:custDataLst>
          </p:nvPr>
        </p:nvSpPr>
        <p:spPr>
          <a:xfrm flipH="1">
            <a:off x="1055370" y="5328285"/>
            <a:ext cx="2136140" cy="109220"/>
          </a:xfrm>
          <a:prstGeom prst="parallelogram">
            <a:avLst>
              <a:gd name="adj" fmla="val 48837"/>
            </a:avLst>
          </a:prstGeom>
          <a:gradFill>
            <a:gsLst>
              <a:gs pos="100000">
                <a:srgbClr val="EEC988">
                  <a:alpha val="0"/>
                </a:srgbClr>
              </a:gs>
              <a:gs pos="0">
                <a:srgbClr val="E4BC7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 flipH="1">
            <a:off x="622300" y="2767330"/>
            <a:ext cx="256921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 flipH="1">
            <a:off x="1757045" y="4974590"/>
            <a:ext cx="14344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矩形 210"/>
          <p:cNvSpPr/>
          <p:nvPr/>
        </p:nvSpPr>
        <p:spPr>
          <a:xfrm>
            <a:off x="-25400" y="4768850"/>
            <a:ext cx="12217400" cy="208915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grpSp>
        <p:nvGrpSpPr>
          <p:cNvPr id="89" name="组合 88"/>
          <p:cNvGrpSpPr/>
          <p:nvPr>
            <p:custDataLst>
              <p:tags r:id="rId2"/>
            </p:custDataLst>
          </p:nvPr>
        </p:nvGrpSpPr>
        <p:grpSpPr>
          <a:xfrm>
            <a:off x="877570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6" name="圆角矩形 5"/>
            <p:cNvSpPr/>
            <p:nvPr>
              <p:custDataLst>
                <p:tags r:id="rId117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95000">
                    <a:srgbClr val="912D2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118"/>
              </p:custDataLst>
            </p:nvPr>
          </p:nvSpPr>
          <p:spPr>
            <a:xfrm flipH="1">
              <a:off x="1737" y="6345"/>
              <a:ext cx="3416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83" name="文本框 82"/>
            <p:cNvSpPr txBox="1"/>
            <p:nvPr>
              <p:custDataLst>
                <p:tags r:id="rId119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84" name="椭圆 83"/>
              <p:cNvSpPr/>
              <p:nvPr>
                <p:custDataLst>
                  <p:tags r:id="rId122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655" name="组合 654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656" name="Freeform 955"/>
                <p:cNvSpPr>
                  <a:spLocks noEditPoints="1"/>
                </p:cNvSpPr>
                <p:nvPr>
                  <p:custDataLst>
                    <p:tags r:id="rId123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7" name="Freeform 956"/>
                <p:cNvSpPr/>
                <p:nvPr>
                  <p:custDataLst>
                    <p:tags r:id="rId124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8" name="Freeform 957"/>
                <p:cNvSpPr/>
                <p:nvPr>
                  <p:custDataLst>
                    <p:tags r:id="rId125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59" name="Freeform 958"/>
                <p:cNvSpPr/>
                <p:nvPr>
                  <p:custDataLst>
                    <p:tags r:id="rId126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0" name="Freeform 959"/>
                <p:cNvSpPr/>
                <p:nvPr>
                  <p:custDataLst>
                    <p:tags r:id="rId127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1" name="Freeform 960"/>
                <p:cNvSpPr/>
                <p:nvPr>
                  <p:custDataLst>
                    <p:tags r:id="rId128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2" name="Freeform 961"/>
                <p:cNvSpPr/>
                <p:nvPr>
                  <p:custDataLst>
                    <p:tags r:id="rId129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3" name="Freeform 962"/>
                <p:cNvSpPr/>
                <p:nvPr>
                  <p:custDataLst>
                    <p:tags r:id="rId130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4" name="Freeform 963"/>
                <p:cNvSpPr/>
                <p:nvPr>
                  <p:custDataLst>
                    <p:tags r:id="rId131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5" name="Freeform 964"/>
                <p:cNvSpPr/>
                <p:nvPr>
                  <p:custDataLst>
                    <p:tags r:id="rId132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6" name="Freeform 965"/>
                <p:cNvSpPr/>
                <p:nvPr>
                  <p:custDataLst>
                    <p:tags r:id="rId133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7" name="Freeform 966"/>
                <p:cNvSpPr/>
                <p:nvPr>
                  <p:custDataLst>
                    <p:tags r:id="rId134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8" name="Freeform 967"/>
                <p:cNvSpPr/>
                <p:nvPr>
                  <p:custDataLst>
                    <p:tags r:id="rId135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69" name="Freeform 968"/>
                <p:cNvSpPr/>
                <p:nvPr>
                  <p:custDataLst>
                    <p:tags r:id="rId136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0" name="Freeform 969"/>
                <p:cNvSpPr/>
                <p:nvPr>
                  <p:custDataLst>
                    <p:tags r:id="rId137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1" name="Freeform 970"/>
                <p:cNvSpPr/>
                <p:nvPr>
                  <p:custDataLst>
                    <p:tags r:id="rId138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2" name="Freeform 971"/>
                <p:cNvSpPr/>
                <p:nvPr>
                  <p:custDataLst>
                    <p:tags r:id="rId139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3" name="Freeform 972"/>
                <p:cNvSpPr/>
                <p:nvPr>
                  <p:custDataLst>
                    <p:tags r:id="rId140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4" name="Freeform 973"/>
                <p:cNvSpPr/>
                <p:nvPr>
                  <p:custDataLst>
                    <p:tags r:id="rId141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5" name="Freeform 974"/>
                <p:cNvSpPr/>
                <p:nvPr>
                  <p:custDataLst>
                    <p:tags r:id="rId142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6" name="Freeform 975"/>
                <p:cNvSpPr/>
                <p:nvPr>
                  <p:custDataLst>
                    <p:tags r:id="rId143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7" name="Freeform 976"/>
                <p:cNvSpPr/>
                <p:nvPr>
                  <p:custDataLst>
                    <p:tags r:id="rId144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8" name="Freeform 977"/>
                <p:cNvSpPr/>
                <p:nvPr>
                  <p:custDataLst>
                    <p:tags r:id="rId145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79" name="Freeform 978"/>
                <p:cNvSpPr/>
                <p:nvPr>
                  <p:custDataLst>
                    <p:tags r:id="rId146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0" name="Freeform 979"/>
                <p:cNvSpPr/>
                <p:nvPr>
                  <p:custDataLst>
                    <p:tags r:id="rId147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1" name="Freeform 980"/>
                <p:cNvSpPr/>
                <p:nvPr>
                  <p:custDataLst>
                    <p:tags r:id="rId148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2" name="Freeform 981"/>
                <p:cNvSpPr/>
                <p:nvPr>
                  <p:custDataLst>
                    <p:tags r:id="rId149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3" name="Freeform 982"/>
                <p:cNvSpPr/>
                <p:nvPr>
                  <p:custDataLst>
                    <p:tags r:id="rId150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4" name="Freeform 983"/>
                <p:cNvSpPr/>
                <p:nvPr>
                  <p:custDataLst>
                    <p:tags r:id="rId151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5" name="Freeform 984"/>
                <p:cNvSpPr/>
                <p:nvPr>
                  <p:custDataLst>
                    <p:tags r:id="rId152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6" name="Freeform 985"/>
                <p:cNvSpPr/>
                <p:nvPr>
                  <p:custDataLst>
                    <p:tags r:id="rId153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86" name="文本框 85"/>
            <p:cNvSpPr txBox="1"/>
            <p:nvPr>
              <p:custDataLst>
                <p:tags r:id="rId120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01  -</a:t>
              </a:r>
            </a:p>
          </p:txBody>
        </p:sp>
        <p:pic>
          <p:nvPicPr>
            <p:cNvPr id="88" name="图形 2"/>
            <p:cNvPicPr>
              <a:picLocks noChangeAspect="1"/>
            </p:cNvPicPr>
            <p:nvPr>
              <p:custDataLst>
                <p:tags r:id="rId121"/>
              </p:custDataLst>
            </p:nvPr>
          </p:nvPicPr>
          <p:blipFill>
            <a:blip r:embed="rId15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90" name="组合 89"/>
          <p:cNvGrpSpPr/>
          <p:nvPr>
            <p:custDataLst>
              <p:tags r:id="rId3"/>
            </p:custDataLst>
          </p:nvPr>
        </p:nvGrpSpPr>
        <p:grpSpPr>
          <a:xfrm>
            <a:off x="3533775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91" name="圆角矩形 90"/>
            <p:cNvSpPr/>
            <p:nvPr>
              <p:custDataLst>
                <p:tags r:id="rId80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942322"/>
                  </a:gs>
                </a:gsLst>
                <a:lin ang="522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81"/>
              </p:custDataLst>
            </p:nvPr>
          </p:nvSpPr>
          <p:spPr>
            <a:xfrm flipH="1">
              <a:off x="1678" y="6345"/>
              <a:ext cx="3378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93" name="文本框 92"/>
            <p:cNvSpPr txBox="1"/>
            <p:nvPr>
              <p:custDataLst>
                <p:tags r:id="rId82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95" name="椭圆 94"/>
              <p:cNvSpPr/>
              <p:nvPr>
                <p:custDataLst>
                  <p:tags r:id="rId85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96" name="组合 9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97" name="Freeform 955"/>
                <p:cNvSpPr>
                  <a:spLocks noEditPoints="1"/>
                </p:cNvSpPr>
                <p:nvPr>
                  <p:custDataLst>
                    <p:tags r:id="rId86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8" name="Freeform 956"/>
                <p:cNvSpPr/>
                <p:nvPr>
                  <p:custDataLst>
                    <p:tags r:id="rId87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9" name="Freeform 957"/>
                <p:cNvSpPr/>
                <p:nvPr>
                  <p:custDataLst>
                    <p:tags r:id="rId88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0" name="Freeform 958"/>
                <p:cNvSpPr/>
                <p:nvPr>
                  <p:custDataLst>
                    <p:tags r:id="rId89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1" name="Freeform 959"/>
                <p:cNvSpPr/>
                <p:nvPr>
                  <p:custDataLst>
                    <p:tags r:id="rId90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2" name="Freeform 960"/>
                <p:cNvSpPr/>
                <p:nvPr>
                  <p:custDataLst>
                    <p:tags r:id="rId91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3" name="Freeform 961"/>
                <p:cNvSpPr/>
                <p:nvPr>
                  <p:custDataLst>
                    <p:tags r:id="rId92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" name="Freeform 962"/>
                <p:cNvSpPr/>
                <p:nvPr>
                  <p:custDataLst>
                    <p:tags r:id="rId93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5" name="Freeform 963"/>
                <p:cNvSpPr/>
                <p:nvPr>
                  <p:custDataLst>
                    <p:tags r:id="rId94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6" name="Freeform 964"/>
                <p:cNvSpPr/>
                <p:nvPr>
                  <p:custDataLst>
                    <p:tags r:id="rId95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7" name="Freeform 965"/>
                <p:cNvSpPr/>
                <p:nvPr>
                  <p:custDataLst>
                    <p:tags r:id="rId96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8" name="Freeform 966"/>
                <p:cNvSpPr/>
                <p:nvPr>
                  <p:custDataLst>
                    <p:tags r:id="rId97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9" name="Freeform 967"/>
                <p:cNvSpPr/>
                <p:nvPr>
                  <p:custDataLst>
                    <p:tags r:id="rId98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0" name="Freeform 968"/>
                <p:cNvSpPr/>
                <p:nvPr>
                  <p:custDataLst>
                    <p:tags r:id="rId99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1" name="Freeform 969"/>
                <p:cNvSpPr/>
                <p:nvPr>
                  <p:custDataLst>
                    <p:tags r:id="rId100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2" name="Freeform 970"/>
                <p:cNvSpPr/>
                <p:nvPr>
                  <p:custDataLst>
                    <p:tags r:id="rId101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Freeform 971"/>
                <p:cNvSpPr/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4" name="Freeform 972"/>
                <p:cNvSpPr/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Freeform 973"/>
                <p:cNvSpPr/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6" name="Freeform 974"/>
                <p:cNvSpPr/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7" name="Freeform 975"/>
                <p:cNvSpPr/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8" name="Freeform 976"/>
                <p:cNvSpPr/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" name="Freeform 977"/>
                <p:cNvSpPr/>
                <p:nvPr>
                  <p:custDataLst>
                    <p:tags r:id="rId108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0" name="Freeform 978"/>
                <p:cNvSpPr/>
                <p:nvPr>
                  <p:custDataLst>
                    <p:tags r:id="rId109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1" name="Freeform 979"/>
                <p:cNvSpPr/>
                <p:nvPr>
                  <p:custDataLst>
                    <p:tags r:id="rId110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2" name="Freeform 980"/>
                <p:cNvSpPr/>
                <p:nvPr>
                  <p:custDataLst>
                    <p:tags r:id="rId111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3" name="Freeform 981"/>
                <p:cNvSpPr/>
                <p:nvPr>
                  <p:custDataLst>
                    <p:tags r:id="rId112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4" name="Freeform 982"/>
                <p:cNvSpPr/>
                <p:nvPr>
                  <p:custDataLst>
                    <p:tags r:id="rId113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5" name="Freeform 983"/>
                <p:cNvSpPr/>
                <p:nvPr>
                  <p:custDataLst>
                    <p:tags r:id="rId114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6" name="Freeform 984"/>
                <p:cNvSpPr/>
                <p:nvPr>
                  <p:custDataLst>
                    <p:tags r:id="rId115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Freeform 985"/>
                <p:cNvSpPr/>
                <p:nvPr>
                  <p:custDataLst>
                    <p:tags r:id="rId116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28" name="文本框 127"/>
            <p:cNvSpPr txBox="1"/>
            <p:nvPr>
              <p:custDataLst>
                <p:tags r:id="rId83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02  -</a:t>
              </a:r>
            </a:p>
          </p:txBody>
        </p:sp>
        <p:pic>
          <p:nvPicPr>
            <p:cNvPr id="129" name="图形 2"/>
            <p:cNvPicPr>
              <a:picLocks noChangeAspect="1"/>
            </p:cNvPicPr>
            <p:nvPr>
              <p:custDataLst>
                <p:tags r:id="rId84"/>
              </p:custDataLst>
            </p:nvPr>
          </p:nvPicPr>
          <p:blipFill>
            <a:blip r:embed="rId15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130" name="组合 129"/>
          <p:cNvGrpSpPr/>
          <p:nvPr>
            <p:custDataLst>
              <p:tags r:id="rId4"/>
            </p:custDataLst>
          </p:nvPr>
        </p:nvGrpSpPr>
        <p:grpSpPr>
          <a:xfrm>
            <a:off x="6189980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131" name="圆角矩形 130"/>
            <p:cNvSpPr/>
            <p:nvPr>
              <p:custDataLst>
                <p:tags r:id="rId43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94232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32" name="文本框 131"/>
            <p:cNvSpPr txBox="1"/>
            <p:nvPr>
              <p:custDataLst>
                <p:tags r:id="rId44"/>
              </p:custDataLst>
            </p:nvPr>
          </p:nvSpPr>
          <p:spPr>
            <a:xfrm flipH="1">
              <a:off x="1678" y="6345"/>
              <a:ext cx="3381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133" name="文本框 132"/>
            <p:cNvSpPr txBox="1"/>
            <p:nvPr>
              <p:custDataLst>
                <p:tags r:id="rId45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135" name="椭圆 134"/>
              <p:cNvSpPr/>
              <p:nvPr>
                <p:custDataLst>
                  <p:tags r:id="rId48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136" name="组合 13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137" name="Freeform 955"/>
                <p:cNvSpPr>
                  <a:spLocks noEditPoint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8" name="Freeform 95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Freeform 95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0" name="Freeform 95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1" name="Freeform 95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2" name="Freeform 96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3" name="Freeform 96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4" name="Freeform 962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5" name="Freeform 963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6" name="Freeform 964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7" name="Freeform 965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8" name="Freeform 966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49" name="Freeform 967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0" name="Freeform 968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1" name="Freeform 969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2" name="Freeform 970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3" name="Freeform 971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4" name="Freeform 972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5" name="Freeform 973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6" name="Freeform 974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7" name="Freeform 975"/>
                <p:cNvSpPr/>
                <p:nvPr>
                  <p:custDataLst>
                    <p:tags r:id="rId69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8" name="Freeform 976"/>
                <p:cNvSpPr/>
                <p:nvPr>
                  <p:custDataLst>
                    <p:tags r:id="rId70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9" name="Freeform 977"/>
                <p:cNvSpPr/>
                <p:nvPr>
                  <p:custDataLst>
                    <p:tags r:id="rId71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0" name="Freeform 978"/>
                <p:cNvSpPr/>
                <p:nvPr>
                  <p:custDataLst>
                    <p:tags r:id="rId72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1" name="Freeform 979"/>
                <p:cNvSpPr/>
                <p:nvPr>
                  <p:custDataLst>
                    <p:tags r:id="rId73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2" name="Freeform 980"/>
                <p:cNvSpPr/>
                <p:nvPr>
                  <p:custDataLst>
                    <p:tags r:id="rId74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3" name="Freeform 981"/>
                <p:cNvSpPr/>
                <p:nvPr>
                  <p:custDataLst>
                    <p:tags r:id="rId75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4" name="Freeform 982"/>
                <p:cNvSpPr/>
                <p:nvPr>
                  <p:custDataLst>
                    <p:tags r:id="rId76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5" name="Freeform 983"/>
                <p:cNvSpPr/>
                <p:nvPr>
                  <p:custDataLst>
                    <p:tags r:id="rId77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6" name="Freeform 984"/>
                <p:cNvSpPr/>
                <p:nvPr>
                  <p:custDataLst>
                    <p:tags r:id="rId78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7" name="Freeform 985"/>
                <p:cNvSpPr/>
                <p:nvPr>
                  <p:custDataLst>
                    <p:tags r:id="rId79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68" name="文本框 167"/>
            <p:cNvSpPr txBox="1"/>
            <p:nvPr>
              <p:custDataLst>
                <p:tags r:id="rId46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03  -</a:t>
              </a:r>
            </a:p>
          </p:txBody>
        </p:sp>
        <p:pic>
          <p:nvPicPr>
            <p:cNvPr id="169" name="图形 2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15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grpSp>
        <p:nvGrpSpPr>
          <p:cNvPr id="170" name="组合 169"/>
          <p:cNvGrpSpPr/>
          <p:nvPr>
            <p:custDataLst>
              <p:tags r:id="rId5"/>
            </p:custDataLst>
          </p:nvPr>
        </p:nvGrpSpPr>
        <p:grpSpPr>
          <a:xfrm>
            <a:off x="8846185" y="1601470"/>
            <a:ext cx="2443480" cy="3716655"/>
            <a:chOff x="1445" y="3002"/>
            <a:chExt cx="3848" cy="5853"/>
          </a:xfrm>
          <a:effectLst>
            <a:reflection blurRad="6350" stA="50000" endA="300" endPos="15000" dir="5400000" sy="-100000" algn="bl" rotWithShape="0"/>
          </a:effectLst>
        </p:grpSpPr>
        <p:sp>
          <p:nvSpPr>
            <p:cNvPr id="171" name="圆角矩形 170"/>
            <p:cNvSpPr/>
            <p:nvPr>
              <p:custDataLst>
                <p:tags r:id="rId6"/>
              </p:custDataLst>
            </p:nvPr>
          </p:nvSpPr>
          <p:spPr>
            <a:xfrm>
              <a:off x="1445" y="3002"/>
              <a:ext cx="3848" cy="5853"/>
            </a:xfrm>
            <a:prstGeom prst="roundRect">
              <a:avLst>
                <a:gd name="adj" fmla="val 3352"/>
              </a:avLst>
            </a:prstGeom>
            <a:gradFill>
              <a:gsLst>
                <a:gs pos="100000">
                  <a:srgbClr val="FAFBFD"/>
                </a:gs>
                <a:gs pos="0">
                  <a:srgbClr val="FEFCF7"/>
                </a:gs>
              </a:gsLst>
              <a:lin ang="16200000" scaled="0"/>
            </a:gradFill>
            <a:ln w="19050">
              <a:gradFill>
                <a:gsLst>
                  <a:gs pos="13000">
                    <a:srgbClr val="FAFBFD"/>
                  </a:gs>
                  <a:gs pos="100000">
                    <a:srgbClr val="94232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72" name="文本框 171"/>
            <p:cNvSpPr txBox="1"/>
            <p:nvPr>
              <p:custDataLst>
                <p:tags r:id="rId7"/>
              </p:custDataLst>
            </p:nvPr>
          </p:nvSpPr>
          <p:spPr>
            <a:xfrm flipH="1">
              <a:off x="1678" y="6345"/>
              <a:ext cx="3362" cy="11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algn="ctr" fontAlgn="auto">
                <a:lnSpc>
                  <a:spcPct val="150000"/>
                </a:lnSpc>
              </a:pPr>
              <a:r>
                <a:rPr lang="zh-CN" altLang="en-US" sz="1400" b="0" dirty="0">
                  <a:solidFill>
                    <a:srgbClr val="3D48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单击此处输入您的正文，文字是您思想的提炼</a:t>
              </a:r>
            </a:p>
          </p:txBody>
        </p:sp>
        <p:sp>
          <p:nvSpPr>
            <p:cNvPr id="173" name="文本框 172"/>
            <p:cNvSpPr txBox="1"/>
            <p:nvPr>
              <p:custDataLst>
                <p:tags r:id="rId8"/>
              </p:custDataLst>
            </p:nvPr>
          </p:nvSpPr>
          <p:spPr>
            <a:xfrm flipH="1">
              <a:off x="2508" y="5794"/>
              <a:ext cx="1722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174" name="组合 173"/>
            <p:cNvGrpSpPr/>
            <p:nvPr/>
          </p:nvGrpSpPr>
          <p:grpSpPr>
            <a:xfrm>
              <a:off x="2437" y="3657"/>
              <a:ext cx="1865" cy="1670"/>
              <a:chOff x="2303" y="3587"/>
              <a:chExt cx="2022" cy="1810"/>
            </a:xfrm>
          </p:grpSpPr>
          <p:sp>
            <p:nvSpPr>
              <p:cNvPr id="175" name="椭圆 174"/>
              <p:cNvSpPr/>
              <p:nvPr>
                <p:custDataLst>
                  <p:tags r:id="rId11"/>
                </p:custDataLst>
              </p:nvPr>
            </p:nvSpPr>
            <p:spPr>
              <a:xfrm>
                <a:off x="2601" y="3774"/>
                <a:ext cx="1426" cy="1426"/>
              </a:xfrm>
              <a:prstGeom prst="ellipse">
                <a:avLst/>
              </a:prstGeom>
              <a:solidFill>
                <a:srgbClr val="EDC8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grpSp>
            <p:nvGrpSpPr>
              <p:cNvPr id="176" name="组合 175"/>
              <p:cNvGrpSpPr/>
              <p:nvPr/>
            </p:nvGrpSpPr>
            <p:grpSpPr>
              <a:xfrm>
                <a:off x="2303" y="3587"/>
                <a:ext cx="2022" cy="1810"/>
                <a:chOff x="2625726" y="3635375"/>
                <a:chExt cx="1482725" cy="1327151"/>
              </a:xfrm>
              <a:solidFill>
                <a:srgbClr val="546B7E"/>
              </a:solidFill>
            </p:grpSpPr>
            <p:sp>
              <p:nvSpPr>
                <p:cNvPr id="177" name="Freeform 955"/>
                <p:cNvSpPr>
                  <a:spLocks noEditPoint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820989" y="3749675"/>
                  <a:ext cx="1089025" cy="1090613"/>
                </a:xfrm>
                <a:custGeom>
                  <a:avLst/>
                  <a:gdLst>
                    <a:gd name="T0" fmla="*/ 204 w 407"/>
                    <a:gd name="T1" fmla="*/ 0 h 407"/>
                    <a:gd name="T2" fmla="*/ 348 w 407"/>
                    <a:gd name="T3" fmla="*/ 60 h 407"/>
                    <a:gd name="T4" fmla="*/ 407 w 407"/>
                    <a:gd name="T5" fmla="*/ 204 h 407"/>
                    <a:gd name="T6" fmla="*/ 348 w 407"/>
                    <a:gd name="T7" fmla="*/ 348 h 407"/>
                    <a:gd name="T8" fmla="*/ 204 w 407"/>
                    <a:gd name="T9" fmla="*/ 407 h 407"/>
                    <a:gd name="T10" fmla="*/ 60 w 407"/>
                    <a:gd name="T11" fmla="*/ 348 h 407"/>
                    <a:gd name="T12" fmla="*/ 0 w 407"/>
                    <a:gd name="T13" fmla="*/ 204 h 407"/>
                    <a:gd name="T14" fmla="*/ 60 w 407"/>
                    <a:gd name="T15" fmla="*/ 60 h 407"/>
                    <a:gd name="T16" fmla="*/ 204 w 407"/>
                    <a:gd name="T17" fmla="*/ 0 h 407"/>
                    <a:gd name="T18" fmla="*/ 342 w 407"/>
                    <a:gd name="T19" fmla="*/ 66 h 407"/>
                    <a:gd name="T20" fmla="*/ 204 w 407"/>
                    <a:gd name="T21" fmla="*/ 9 h 407"/>
                    <a:gd name="T22" fmla="*/ 66 w 407"/>
                    <a:gd name="T23" fmla="*/ 66 h 407"/>
                    <a:gd name="T24" fmla="*/ 9 w 407"/>
                    <a:gd name="T25" fmla="*/ 204 h 407"/>
                    <a:gd name="T26" fmla="*/ 66 w 407"/>
                    <a:gd name="T27" fmla="*/ 342 h 407"/>
                    <a:gd name="T28" fmla="*/ 204 w 407"/>
                    <a:gd name="T29" fmla="*/ 399 h 407"/>
                    <a:gd name="T30" fmla="*/ 342 w 407"/>
                    <a:gd name="T31" fmla="*/ 342 h 407"/>
                    <a:gd name="T32" fmla="*/ 399 w 407"/>
                    <a:gd name="T33" fmla="*/ 204 h 407"/>
                    <a:gd name="T34" fmla="*/ 342 w 407"/>
                    <a:gd name="T35" fmla="*/ 66 h 4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7" h="407">
                      <a:moveTo>
                        <a:pt x="204" y="0"/>
                      </a:moveTo>
                      <a:cubicBezTo>
                        <a:pt x="260" y="0"/>
                        <a:pt x="311" y="23"/>
                        <a:pt x="348" y="60"/>
                      </a:cubicBezTo>
                      <a:cubicBezTo>
                        <a:pt x="385" y="96"/>
                        <a:pt x="407" y="147"/>
                        <a:pt x="407" y="204"/>
                      </a:cubicBezTo>
                      <a:cubicBezTo>
                        <a:pt x="407" y="260"/>
                        <a:pt x="385" y="311"/>
                        <a:pt x="348" y="348"/>
                      </a:cubicBezTo>
                      <a:cubicBezTo>
                        <a:pt x="311" y="385"/>
                        <a:pt x="260" y="407"/>
                        <a:pt x="204" y="407"/>
                      </a:cubicBezTo>
                      <a:cubicBezTo>
                        <a:pt x="147" y="407"/>
                        <a:pt x="96" y="385"/>
                        <a:pt x="60" y="348"/>
                      </a:cubicBezTo>
                      <a:cubicBezTo>
                        <a:pt x="23" y="311"/>
                        <a:pt x="0" y="260"/>
                        <a:pt x="0" y="204"/>
                      </a:cubicBezTo>
                      <a:cubicBezTo>
                        <a:pt x="0" y="147"/>
                        <a:pt x="23" y="96"/>
                        <a:pt x="60" y="60"/>
                      </a:cubicBezTo>
                      <a:cubicBezTo>
                        <a:pt x="96" y="23"/>
                        <a:pt x="147" y="0"/>
                        <a:pt x="204" y="0"/>
                      </a:cubicBezTo>
                      <a:close/>
                      <a:moveTo>
                        <a:pt x="342" y="66"/>
                      </a:moveTo>
                      <a:cubicBezTo>
                        <a:pt x="306" y="30"/>
                        <a:pt x="257" y="9"/>
                        <a:pt x="204" y="9"/>
                      </a:cubicBezTo>
                      <a:cubicBezTo>
                        <a:pt x="150" y="9"/>
                        <a:pt x="101" y="30"/>
                        <a:pt x="66" y="66"/>
                      </a:cubicBezTo>
                      <a:cubicBezTo>
                        <a:pt x="30" y="101"/>
                        <a:pt x="9" y="150"/>
                        <a:pt x="9" y="204"/>
                      </a:cubicBezTo>
                      <a:cubicBezTo>
                        <a:pt x="9" y="257"/>
                        <a:pt x="30" y="306"/>
                        <a:pt x="66" y="342"/>
                      </a:cubicBezTo>
                      <a:cubicBezTo>
                        <a:pt x="101" y="377"/>
                        <a:pt x="150" y="399"/>
                        <a:pt x="204" y="399"/>
                      </a:cubicBezTo>
                      <a:cubicBezTo>
                        <a:pt x="257" y="399"/>
                        <a:pt x="306" y="377"/>
                        <a:pt x="342" y="342"/>
                      </a:cubicBezTo>
                      <a:cubicBezTo>
                        <a:pt x="377" y="306"/>
                        <a:pt x="399" y="257"/>
                        <a:pt x="399" y="204"/>
                      </a:cubicBezTo>
                      <a:cubicBezTo>
                        <a:pt x="399" y="150"/>
                        <a:pt x="377" y="101"/>
                        <a:pt x="342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8" name="Freeform 956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2881314" y="3635375"/>
                  <a:ext cx="225425" cy="155575"/>
                </a:xfrm>
                <a:custGeom>
                  <a:avLst/>
                  <a:gdLst>
                    <a:gd name="T0" fmla="*/ 0 w 84"/>
                    <a:gd name="T1" fmla="*/ 58 h 58"/>
                    <a:gd name="T2" fmla="*/ 84 w 84"/>
                    <a:gd name="T3" fmla="*/ 0 h 58"/>
                    <a:gd name="T4" fmla="*/ 0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0" y="58"/>
                      </a:moveTo>
                      <a:cubicBezTo>
                        <a:pt x="22" y="42"/>
                        <a:pt x="45" y="17"/>
                        <a:pt x="84" y="0"/>
                      </a:cubicBezTo>
                      <a:cubicBezTo>
                        <a:pt x="55" y="0"/>
                        <a:pt x="10" y="22"/>
                        <a:pt x="0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9" name="Freeform 957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2794001" y="3806825"/>
                  <a:ext cx="155575" cy="133350"/>
                </a:xfrm>
                <a:custGeom>
                  <a:avLst/>
                  <a:gdLst>
                    <a:gd name="T0" fmla="*/ 58 w 58"/>
                    <a:gd name="T1" fmla="*/ 0 h 50"/>
                    <a:gd name="T2" fmla="*/ 46 w 58"/>
                    <a:gd name="T3" fmla="*/ 5 h 50"/>
                    <a:gd name="T4" fmla="*/ 27 w 58"/>
                    <a:gd name="T5" fmla="*/ 10 h 50"/>
                    <a:gd name="T6" fmla="*/ 14 w 58"/>
                    <a:gd name="T7" fmla="*/ 18 h 50"/>
                    <a:gd name="T8" fmla="*/ 7 w 58"/>
                    <a:gd name="T9" fmla="*/ 27 h 50"/>
                    <a:gd name="T10" fmla="*/ 0 w 58"/>
                    <a:gd name="T11" fmla="*/ 50 h 50"/>
                    <a:gd name="T12" fmla="*/ 8 w 58"/>
                    <a:gd name="T13" fmla="*/ 42 h 50"/>
                    <a:gd name="T14" fmla="*/ 22 w 58"/>
                    <a:gd name="T15" fmla="*/ 33 h 50"/>
                    <a:gd name="T16" fmla="*/ 31 w 58"/>
                    <a:gd name="T17" fmla="*/ 29 h 50"/>
                    <a:gd name="T18" fmla="*/ 58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58" y="0"/>
                      </a:moveTo>
                      <a:cubicBezTo>
                        <a:pt x="53" y="2"/>
                        <a:pt x="50" y="4"/>
                        <a:pt x="46" y="5"/>
                      </a:cubicBezTo>
                      <a:cubicBezTo>
                        <a:pt x="39" y="7"/>
                        <a:pt x="33" y="7"/>
                        <a:pt x="27" y="10"/>
                      </a:cubicBezTo>
                      <a:cubicBezTo>
                        <a:pt x="22" y="12"/>
                        <a:pt x="18" y="15"/>
                        <a:pt x="14" y="18"/>
                      </a:cubicBezTo>
                      <a:cubicBezTo>
                        <a:pt x="11" y="21"/>
                        <a:pt x="9" y="24"/>
                        <a:pt x="7" y="27"/>
                      </a:cubicBezTo>
                      <a:cubicBezTo>
                        <a:pt x="3" y="33"/>
                        <a:pt x="0" y="43"/>
                        <a:pt x="0" y="50"/>
                      </a:cubicBezTo>
                      <a:cubicBezTo>
                        <a:pt x="3" y="47"/>
                        <a:pt x="6" y="44"/>
                        <a:pt x="8" y="42"/>
                      </a:cubicBezTo>
                      <a:cubicBezTo>
                        <a:pt x="13" y="38"/>
                        <a:pt x="17" y="36"/>
                        <a:pt x="22" y="33"/>
                      </a:cubicBezTo>
                      <a:cubicBezTo>
                        <a:pt x="25" y="32"/>
                        <a:pt x="28" y="30"/>
                        <a:pt x="31" y="29"/>
                      </a:cubicBezTo>
                      <a:cubicBezTo>
                        <a:pt x="43" y="21"/>
                        <a:pt x="50" y="11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0" name="Freeform 958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2778126" y="3724275"/>
                  <a:ext cx="95250" cy="219075"/>
                </a:xfrm>
                <a:custGeom>
                  <a:avLst/>
                  <a:gdLst>
                    <a:gd name="T0" fmla="*/ 6 w 36"/>
                    <a:gd name="T1" fmla="*/ 82 h 82"/>
                    <a:gd name="T2" fmla="*/ 19 w 36"/>
                    <a:gd name="T3" fmla="*/ 46 h 82"/>
                    <a:gd name="T4" fmla="*/ 28 w 36"/>
                    <a:gd name="T5" fmla="*/ 30 h 82"/>
                    <a:gd name="T6" fmla="*/ 36 w 36"/>
                    <a:gd name="T7" fmla="*/ 0 h 82"/>
                    <a:gd name="T8" fmla="*/ 20 w 36"/>
                    <a:gd name="T9" fmla="*/ 13 h 82"/>
                    <a:gd name="T10" fmla="*/ 2 w 36"/>
                    <a:gd name="T11" fmla="*/ 55 h 82"/>
                    <a:gd name="T12" fmla="*/ 6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6" y="82"/>
                      </a:moveTo>
                      <a:cubicBezTo>
                        <a:pt x="6" y="71"/>
                        <a:pt x="14" y="53"/>
                        <a:pt x="19" y="46"/>
                      </a:cubicBezTo>
                      <a:cubicBezTo>
                        <a:pt x="23" y="42"/>
                        <a:pt x="25" y="36"/>
                        <a:pt x="28" y="30"/>
                      </a:cubicBezTo>
                      <a:cubicBezTo>
                        <a:pt x="32" y="20"/>
                        <a:pt x="35" y="9"/>
                        <a:pt x="36" y="0"/>
                      </a:cubicBezTo>
                      <a:cubicBezTo>
                        <a:pt x="31" y="4"/>
                        <a:pt x="26" y="8"/>
                        <a:pt x="20" y="13"/>
                      </a:cubicBezTo>
                      <a:cubicBezTo>
                        <a:pt x="7" y="25"/>
                        <a:pt x="0" y="37"/>
                        <a:pt x="2" y="55"/>
                      </a:cubicBezTo>
                      <a:cubicBezTo>
                        <a:pt x="3" y="61"/>
                        <a:pt x="3" y="76"/>
                        <a:pt x="6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1" name="Freeform 959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724151" y="3944938"/>
                  <a:ext cx="128588" cy="163513"/>
                </a:xfrm>
                <a:custGeom>
                  <a:avLst/>
                  <a:gdLst>
                    <a:gd name="T0" fmla="*/ 48 w 48"/>
                    <a:gd name="T1" fmla="*/ 0 h 61"/>
                    <a:gd name="T2" fmla="*/ 37 w 48"/>
                    <a:gd name="T3" fmla="*/ 8 h 61"/>
                    <a:gd name="T4" fmla="*/ 19 w 48"/>
                    <a:gd name="T5" fmla="*/ 16 h 61"/>
                    <a:gd name="T6" fmla="*/ 9 w 48"/>
                    <a:gd name="T7" fmla="*/ 27 h 61"/>
                    <a:gd name="T8" fmla="*/ 3 w 48"/>
                    <a:gd name="T9" fmla="*/ 37 h 61"/>
                    <a:gd name="T10" fmla="*/ 1 w 48"/>
                    <a:gd name="T11" fmla="*/ 61 h 61"/>
                    <a:gd name="T12" fmla="*/ 8 w 48"/>
                    <a:gd name="T13" fmla="*/ 51 h 61"/>
                    <a:gd name="T14" fmla="*/ 19 w 48"/>
                    <a:gd name="T15" fmla="*/ 40 h 61"/>
                    <a:gd name="T16" fmla="*/ 27 w 48"/>
                    <a:gd name="T17" fmla="*/ 34 h 61"/>
                    <a:gd name="T18" fmla="*/ 48 w 48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61">
                      <a:moveTo>
                        <a:pt x="48" y="0"/>
                      </a:moveTo>
                      <a:cubicBezTo>
                        <a:pt x="44" y="4"/>
                        <a:pt x="41" y="6"/>
                        <a:pt x="37" y="8"/>
                      </a:cubicBezTo>
                      <a:cubicBezTo>
                        <a:pt x="31" y="11"/>
                        <a:pt x="25" y="13"/>
                        <a:pt x="19" y="16"/>
                      </a:cubicBezTo>
                      <a:cubicBezTo>
                        <a:pt x="15" y="19"/>
                        <a:pt x="11" y="23"/>
                        <a:pt x="9" y="27"/>
                      </a:cubicBezTo>
                      <a:cubicBezTo>
                        <a:pt x="6" y="31"/>
                        <a:pt x="4" y="34"/>
                        <a:pt x="3" y="37"/>
                      </a:cubicBezTo>
                      <a:cubicBezTo>
                        <a:pt x="1" y="44"/>
                        <a:pt x="0" y="54"/>
                        <a:pt x="1" y="61"/>
                      </a:cubicBezTo>
                      <a:cubicBezTo>
                        <a:pt x="3" y="57"/>
                        <a:pt x="5" y="54"/>
                        <a:pt x="8" y="51"/>
                      </a:cubicBezTo>
                      <a:cubicBezTo>
                        <a:pt x="11" y="47"/>
                        <a:pt x="15" y="44"/>
                        <a:pt x="19" y="40"/>
                      </a:cubicBezTo>
                      <a:cubicBezTo>
                        <a:pt x="22" y="38"/>
                        <a:pt x="24" y="36"/>
                        <a:pt x="27" y="34"/>
                      </a:cubicBezTo>
                      <a:cubicBezTo>
                        <a:pt x="37" y="25"/>
                        <a:pt x="42" y="13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2" name="Freeform 960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689226" y="3881438"/>
                  <a:ext cx="77788" cy="230188"/>
                </a:xfrm>
                <a:custGeom>
                  <a:avLst/>
                  <a:gdLst>
                    <a:gd name="T0" fmla="*/ 14 w 29"/>
                    <a:gd name="T1" fmla="*/ 86 h 86"/>
                    <a:gd name="T2" fmla="*/ 20 w 29"/>
                    <a:gd name="T3" fmla="*/ 48 h 86"/>
                    <a:gd name="T4" fmla="*/ 25 w 29"/>
                    <a:gd name="T5" fmla="*/ 31 h 86"/>
                    <a:gd name="T6" fmla="*/ 28 w 29"/>
                    <a:gd name="T7" fmla="*/ 0 h 86"/>
                    <a:gd name="T8" fmla="*/ 14 w 29"/>
                    <a:gd name="T9" fmla="*/ 16 h 86"/>
                    <a:gd name="T10" fmla="*/ 5 w 29"/>
                    <a:gd name="T11" fmla="*/ 60 h 86"/>
                    <a:gd name="T12" fmla="*/ 14 w 29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86">
                      <a:moveTo>
                        <a:pt x="14" y="86"/>
                      </a:moveTo>
                      <a:cubicBezTo>
                        <a:pt x="12" y="75"/>
                        <a:pt x="17" y="56"/>
                        <a:pt x="20" y="48"/>
                      </a:cubicBezTo>
                      <a:cubicBezTo>
                        <a:pt x="23" y="43"/>
                        <a:pt x="24" y="37"/>
                        <a:pt x="25" y="31"/>
                      </a:cubicBezTo>
                      <a:cubicBezTo>
                        <a:pt x="27" y="21"/>
                        <a:pt x="29" y="9"/>
                        <a:pt x="28" y="0"/>
                      </a:cubicBezTo>
                      <a:cubicBezTo>
                        <a:pt x="23" y="5"/>
                        <a:pt x="19" y="9"/>
                        <a:pt x="14" y="16"/>
                      </a:cubicBezTo>
                      <a:cubicBezTo>
                        <a:pt x="4" y="30"/>
                        <a:pt x="0" y="43"/>
                        <a:pt x="5" y="60"/>
                      </a:cubicBezTo>
                      <a:cubicBezTo>
                        <a:pt x="7" y="66"/>
                        <a:pt x="10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3" name="Freeform 961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697164" y="4087813"/>
                  <a:ext cx="96838" cy="214313"/>
                </a:xfrm>
                <a:custGeom>
                  <a:avLst/>
                  <a:gdLst>
                    <a:gd name="T0" fmla="*/ 36 w 36"/>
                    <a:gd name="T1" fmla="*/ 0 h 80"/>
                    <a:gd name="T2" fmla="*/ 27 w 36"/>
                    <a:gd name="T3" fmla="*/ 11 h 80"/>
                    <a:gd name="T4" fmla="*/ 11 w 36"/>
                    <a:gd name="T5" fmla="*/ 26 h 80"/>
                    <a:gd name="T6" fmla="*/ 3 w 36"/>
                    <a:gd name="T7" fmla="*/ 41 h 80"/>
                    <a:gd name="T8" fmla="*/ 0 w 36"/>
                    <a:gd name="T9" fmla="*/ 54 h 80"/>
                    <a:gd name="T10" fmla="*/ 6 w 36"/>
                    <a:gd name="T11" fmla="*/ 80 h 80"/>
                    <a:gd name="T12" fmla="*/ 9 w 36"/>
                    <a:gd name="T13" fmla="*/ 67 h 80"/>
                    <a:gd name="T14" fmla="*/ 18 w 36"/>
                    <a:gd name="T15" fmla="*/ 52 h 80"/>
                    <a:gd name="T16" fmla="*/ 24 w 36"/>
                    <a:gd name="T17" fmla="*/ 43 h 80"/>
                    <a:gd name="T18" fmla="*/ 36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36" y="0"/>
                      </a:moveTo>
                      <a:cubicBezTo>
                        <a:pt x="33" y="5"/>
                        <a:pt x="31" y="8"/>
                        <a:pt x="27" y="11"/>
                      </a:cubicBezTo>
                      <a:cubicBezTo>
                        <a:pt x="21" y="17"/>
                        <a:pt x="16" y="21"/>
                        <a:pt x="11" y="26"/>
                      </a:cubicBezTo>
                      <a:cubicBezTo>
                        <a:pt x="7" y="31"/>
                        <a:pt x="5" y="36"/>
                        <a:pt x="3" y="41"/>
                      </a:cubicBezTo>
                      <a:cubicBezTo>
                        <a:pt x="1" y="46"/>
                        <a:pt x="1" y="50"/>
                        <a:pt x="0" y="54"/>
                      </a:cubicBezTo>
                      <a:cubicBezTo>
                        <a:pt x="0" y="62"/>
                        <a:pt x="2" y="73"/>
                        <a:pt x="6" y="80"/>
                      </a:cubicBezTo>
                      <a:cubicBezTo>
                        <a:pt x="7" y="75"/>
                        <a:pt x="8" y="71"/>
                        <a:pt x="9" y="67"/>
                      </a:cubicBezTo>
                      <a:cubicBezTo>
                        <a:pt x="12" y="61"/>
                        <a:pt x="15" y="57"/>
                        <a:pt x="18" y="52"/>
                      </a:cubicBezTo>
                      <a:cubicBezTo>
                        <a:pt x="20" y="49"/>
                        <a:pt x="22" y="46"/>
                        <a:pt x="24" y="43"/>
                      </a:cubicBezTo>
                      <a:cubicBezTo>
                        <a:pt x="33" y="29"/>
                        <a:pt x="34" y="15"/>
                        <a:pt x="3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4" name="Freeform 962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635251" y="4044950"/>
                  <a:ext cx="77788" cy="257175"/>
                </a:xfrm>
                <a:custGeom>
                  <a:avLst/>
                  <a:gdLst>
                    <a:gd name="T0" fmla="*/ 29 w 29"/>
                    <a:gd name="T1" fmla="*/ 96 h 96"/>
                    <a:gd name="T2" fmla="*/ 23 w 29"/>
                    <a:gd name="T3" fmla="*/ 55 h 96"/>
                    <a:gd name="T4" fmla="*/ 23 w 29"/>
                    <a:gd name="T5" fmla="*/ 35 h 96"/>
                    <a:gd name="T6" fmla="*/ 16 w 29"/>
                    <a:gd name="T7" fmla="*/ 0 h 96"/>
                    <a:gd name="T8" fmla="*/ 7 w 29"/>
                    <a:gd name="T9" fmla="*/ 21 h 96"/>
                    <a:gd name="T10" fmla="*/ 11 w 29"/>
                    <a:gd name="T11" fmla="*/ 72 h 96"/>
                    <a:gd name="T12" fmla="*/ 29 w 29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6">
                      <a:moveTo>
                        <a:pt x="29" y="96"/>
                      </a:moveTo>
                      <a:cubicBezTo>
                        <a:pt x="23" y="86"/>
                        <a:pt x="22" y="64"/>
                        <a:pt x="23" y="55"/>
                      </a:cubicBezTo>
                      <a:cubicBezTo>
                        <a:pt x="24" y="48"/>
                        <a:pt x="24" y="41"/>
                        <a:pt x="23" y="35"/>
                      </a:cubicBezTo>
                      <a:cubicBezTo>
                        <a:pt x="22" y="23"/>
                        <a:pt x="20" y="10"/>
                        <a:pt x="16" y="0"/>
                      </a:cubicBezTo>
                      <a:cubicBezTo>
                        <a:pt x="13" y="7"/>
                        <a:pt x="10" y="13"/>
                        <a:pt x="7" y="21"/>
                      </a:cubicBezTo>
                      <a:cubicBezTo>
                        <a:pt x="1" y="40"/>
                        <a:pt x="0" y="56"/>
                        <a:pt x="11" y="72"/>
                      </a:cubicBezTo>
                      <a:cubicBezTo>
                        <a:pt x="15" y="78"/>
                        <a:pt x="23" y="92"/>
                        <a:pt x="29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5" name="Freeform 963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700339" y="4252913"/>
                  <a:ext cx="74613" cy="230188"/>
                </a:xfrm>
                <a:custGeom>
                  <a:avLst/>
                  <a:gdLst>
                    <a:gd name="T0" fmla="*/ 25 w 28"/>
                    <a:gd name="T1" fmla="*/ 0 h 86"/>
                    <a:gd name="T2" fmla="*/ 19 w 28"/>
                    <a:gd name="T3" fmla="*/ 13 h 86"/>
                    <a:gd name="T4" fmla="*/ 5 w 28"/>
                    <a:gd name="T5" fmla="*/ 32 h 86"/>
                    <a:gd name="T6" fmla="*/ 1 w 28"/>
                    <a:gd name="T7" fmla="*/ 48 h 86"/>
                    <a:gd name="T8" fmla="*/ 1 w 28"/>
                    <a:gd name="T9" fmla="*/ 61 h 86"/>
                    <a:gd name="T10" fmla="*/ 12 w 28"/>
                    <a:gd name="T11" fmla="*/ 86 h 86"/>
                    <a:gd name="T12" fmla="*/ 13 w 28"/>
                    <a:gd name="T13" fmla="*/ 73 h 86"/>
                    <a:gd name="T14" fmla="*/ 18 w 28"/>
                    <a:gd name="T15" fmla="*/ 56 h 86"/>
                    <a:gd name="T16" fmla="*/ 22 w 28"/>
                    <a:gd name="T17" fmla="*/ 45 h 86"/>
                    <a:gd name="T18" fmla="*/ 25 w 28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86">
                      <a:moveTo>
                        <a:pt x="25" y="0"/>
                      </a:moveTo>
                      <a:cubicBezTo>
                        <a:pt x="23" y="6"/>
                        <a:pt x="21" y="9"/>
                        <a:pt x="19" y="13"/>
                      </a:cubicBezTo>
                      <a:cubicBezTo>
                        <a:pt x="14" y="20"/>
                        <a:pt x="9" y="25"/>
                        <a:pt x="5" y="32"/>
                      </a:cubicBezTo>
                      <a:cubicBezTo>
                        <a:pt x="2" y="37"/>
                        <a:pt x="1" y="42"/>
                        <a:pt x="1" y="48"/>
                      </a:cubicBezTo>
                      <a:cubicBezTo>
                        <a:pt x="0" y="53"/>
                        <a:pt x="0" y="57"/>
                        <a:pt x="1" y="61"/>
                      </a:cubicBezTo>
                      <a:cubicBezTo>
                        <a:pt x="2" y="69"/>
                        <a:pt x="6" y="80"/>
                        <a:pt x="12" y="86"/>
                      </a:cubicBezTo>
                      <a:cubicBezTo>
                        <a:pt x="12" y="81"/>
                        <a:pt x="12" y="77"/>
                        <a:pt x="13" y="73"/>
                      </a:cubicBezTo>
                      <a:cubicBezTo>
                        <a:pt x="14" y="67"/>
                        <a:pt x="16" y="61"/>
                        <a:pt x="18" y="56"/>
                      </a:cubicBezTo>
                      <a:cubicBezTo>
                        <a:pt x="20" y="52"/>
                        <a:pt x="21" y="49"/>
                        <a:pt x="22" y="45"/>
                      </a:cubicBezTo>
                      <a:cubicBezTo>
                        <a:pt x="28" y="30"/>
                        <a:pt x="26" y="16"/>
                        <a:pt x="2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6" name="Freeform 964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2625726" y="4237038"/>
                  <a:ext cx="106363" cy="249238"/>
                </a:xfrm>
                <a:custGeom>
                  <a:avLst/>
                  <a:gdLst>
                    <a:gd name="T0" fmla="*/ 40 w 40"/>
                    <a:gd name="T1" fmla="*/ 93 h 93"/>
                    <a:gd name="T2" fmla="*/ 26 w 40"/>
                    <a:gd name="T3" fmla="*/ 52 h 93"/>
                    <a:gd name="T4" fmla="*/ 21 w 40"/>
                    <a:gd name="T5" fmla="*/ 32 h 93"/>
                    <a:gd name="T6" fmla="*/ 7 w 40"/>
                    <a:gd name="T7" fmla="*/ 0 h 93"/>
                    <a:gd name="T8" fmla="*/ 2 w 40"/>
                    <a:gd name="T9" fmla="*/ 23 h 93"/>
                    <a:gd name="T10" fmla="*/ 17 w 40"/>
                    <a:gd name="T11" fmla="*/ 72 h 93"/>
                    <a:gd name="T12" fmla="*/ 4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40" y="93"/>
                      </a:moveTo>
                      <a:cubicBezTo>
                        <a:pt x="32" y="84"/>
                        <a:pt x="26" y="62"/>
                        <a:pt x="26" y="52"/>
                      </a:cubicBezTo>
                      <a:cubicBezTo>
                        <a:pt x="25" y="46"/>
                        <a:pt x="23" y="39"/>
                        <a:pt x="21" y="32"/>
                      </a:cubicBezTo>
                      <a:cubicBezTo>
                        <a:pt x="18" y="21"/>
                        <a:pt x="12" y="8"/>
                        <a:pt x="7" y="0"/>
                      </a:cubicBezTo>
                      <a:cubicBezTo>
                        <a:pt x="5" y="7"/>
                        <a:pt x="3" y="14"/>
                        <a:pt x="2" y="23"/>
                      </a:cubicBezTo>
                      <a:cubicBezTo>
                        <a:pt x="0" y="42"/>
                        <a:pt x="3" y="58"/>
                        <a:pt x="17" y="72"/>
                      </a:cubicBezTo>
                      <a:cubicBezTo>
                        <a:pt x="22" y="77"/>
                        <a:pt x="33" y="90"/>
                        <a:pt x="4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7" name="Freeform 965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2740026" y="4411663"/>
                  <a:ext cx="66675" cy="250825"/>
                </a:xfrm>
                <a:custGeom>
                  <a:avLst/>
                  <a:gdLst>
                    <a:gd name="T0" fmla="*/ 11 w 25"/>
                    <a:gd name="T1" fmla="*/ 0 h 94"/>
                    <a:gd name="T2" fmla="*/ 9 w 25"/>
                    <a:gd name="T3" fmla="*/ 16 h 94"/>
                    <a:gd name="T4" fmla="*/ 1 w 25"/>
                    <a:gd name="T5" fmla="*/ 39 h 94"/>
                    <a:gd name="T6" fmla="*/ 1 w 25"/>
                    <a:gd name="T7" fmla="*/ 58 h 94"/>
                    <a:gd name="T8" fmla="*/ 6 w 25"/>
                    <a:gd name="T9" fmla="*/ 71 h 94"/>
                    <a:gd name="T10" fmla="*/ 25 w 25"/>
                    <a:gd name="T11" fmla="*/ 94 h 94"/>
                    <a:gd name="T12" fmla="*/ 22 w 25"/>
                    <a:gd name="T13" fmla="*/ 79 h 94"/>
                    <a:gd name="T14" fmla="*/ 22 w 25"/>
                    <a:gd name="T15" fmla="*/ 60 h 94"/>
                    <a:gd name="T16" fmla="*/ 23 w 25"/>
                    <a:gd name="T17" fmla="*/ 48 h 94"/>
                    <a:gd name="T18" fmla="*/ 11 w 25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94">
                      <a:moveTo>
                        <a:pt x="11" y="0"/>
                      </a:moveTo>
                      <a:cubicBezTo>
                        <a:pt x="11" y="7"/>
                        <a:pt x="10" y="11"/>
                        <a:pt x="9" y="16"/>
                      </a:cubicBezTo>
                      <a:cubicBezTo>
                        <a:pt x="6" y="25"/>
                        <a:pt x="3" y="31"/>
                        <a:pt x="1" y="39"/>
                      </a:cubicBezTo>
                      <a:cubicBezTo>
                        <a:pt x="0" y="46"/>
                        <a:pt x="0" y="52"/>
                        <a:pt x="1" y="58"/>
                      </a:cubicBezTo>
                      <a:cubicBezTo>
                        <a:pt x="2" y="63"/>
                        <a:pt x="4" y="67"/>
                        <a:pt x="6" y="71"/>
                      </a:cubicBezTo>
                      <a:cubicBezTo>
                        <a:pt x="10" y="79"/>
                        <a:pt x="18" y="89"/>
                        <a:pt x="25" y="94"/>
                      </a:cubicBezTo>
                      <a:cubicBezTo>
                        <a:pt x="23" y="88"/>
                        <a:pt x="22" y="84"/>
                        <a:pt x="22" y="79"/>
                      </a:cubicBezTo>
                      <a:cubicBezTo>
                        <a:pt x="21" y="73"/>
                        <a:pt x="21" y="67"/>
                        <a:pt x="22" y="60"/>
                      </a:cubicBezTo>
                      <a:cubicBezTo>
                        <a:pt x="22" y="56"/>
                        <a:pt x="23" y="52"/>
                        <a:pt x="23" y="48"/>
                      </a:cubicBezTo>
                      <a:cubicBezTo>
                        <a:pt x="23" y="30"/>
                        <a:pt x="17" y="1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8" name="Freeform 966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2638426" y="4435475"/>
                  <a:ext cx="168275" cy="227013"/>
                </a:xfrm>
                <a:custGeom>
                  <a:avLst/>
                  <a:gdLst>
                    <a:gd name="T0" fmla="*/ 63 w 63"/>
                    <a:gd name="T1" fmla="*/ 85 h 85"/>
                    <a:gd name="T2" fmla="*/ 36 w 63"/>
                    <a:gd name="T3" fmla="*/ 48 h 85"/>
                    <a:gd name="T4" fmla="*/ 25 w 63"/>
                    <a:gd name="T5" fmla="*/ 29 h 85"/>
                    <a:gd name="T6" fmla="*/ 0 w 63"/>
                    <a:gd name="T7" fmla="*/ 0 h 85"/>
                    <a:gd name="T8" fmla="*/ 2 w 63"/>
                    <a:gd name="T9" fmla="*/ 25 h 85"/>
                    <a:gd name="T10" fmla="*/ 33 w 63"/>
                    <a:gd name="T11" fmla="*/ 71 h 85"/>
                    <a:gd name="T12" fmla="*/ 63 w 63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" h="85">
                      <a:moveTo>
                        <a:pt x="63" y="85"/>
                      </a:moveTo>
                      <a:cubicBezTo>
                        <a:pt x="52" y="78"/>
                        <a:pt x="39" y="57"/>
                        <a:pt x="36" y="48"/>
                      </a:cubicBezTo>
                      <a:cubicBezTo>
                        <a:pt x="33" y="41"/>
                        <a:pt x="29" y="35"/>
                        <a:pt x="25" y="29"/>
                      </a:cubicBezTo>
                      <a:cubicBezTo>
                        <a:pt x="17" y="18"/>
                        <a:pt x="8" y="7"/>
                        <a:pt x="0" y="0"/>
                      </a:cubicBezTo>
                      <a:cubicBezTo>
                        <a:pt x="0" y="8"/>
                        <a:pt x="0" y="15"/>
                        <a:pt x="2" y="25"/>
                      </a:cubicBezTo>
                      <a:cubicBezTo>
                        <a:pt x="6" y="46"/>
                        <a:pt x="14" y="61"/>
                        <a:pt x="33" y="71"/>
                      </a:cubicBezTo>
                      <a:cubicBezTo>
                        <a:pt x="40" y="75"/>
                        <a:pt x="55" y="84"/>
                        <a:pt x="6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9" name="Freeform 967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2825751" y="4568825"/>
                  <a:ext cx="123825" cy="255588"/>
                </a:xfrm>
                <a:custGeom>
                  <a:avLst/>
                  <a:gdLst>
                    <a:gd name="T0" fmla="*/ 0 w 46"/>
                    <a:gd name="T1" fmla="*/ 0 h 95"/>
                    <a:gd name="T2" fmla="*/ 2 w 46"/>
                    <a:gd name="T3" fmla="*/ 18 h 95"/>
                    <a:gd name="T4" fmla="*/ 2 w 46"/>
                    <a:gd name="T5" fmla="*/ 45 h 95"/>
                    <a:gd name="T6" fmla="*/ 9 w 46"/>
                    <a:gd name="T7" fmla="*/ 65 h 95"/>
                    <a:gd name="T8" fmla="*/ 18 w 46"/>
                    <a:gd name="T9" fmla="*/ 78 h 95"/>
                    <a:gd name="T10" fmla="*/ 46 w 46"/>
                    <a:gd name="T11" fmla="*/ 95 h 95"/>
                    <a:gd name="T12" fmla="*/ 38 w 46"/>
                    <a:gd name="T13" fmla="*/ 81 h 95"/>
                    <a:gd name="T14" fmla="*/ 31 w 46"/>
                    <a:gd name="T15" fmla="*/ 61 h 95"/>
                    <a:gd name="T16" fmla="*/ 28 w 46"/>
                    <a:gd name="T17" fmla="*/ 47 h 95"/>
                    <a:gd name="T18" fmla="*/ 0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0" y="0"/>
                      </a:moveTo>
                      <a:cubicBezTo>
                        <a:pt x="1" y="7"/>
                        <a:pt x="2" y="13"/>
                        <a:pt x="2" y="18"/>
                      </a:cubicBezTo>
                      <a:cubicBezTo>
                        <a:pt x="2" y="28"/>
                        <a:pt x="1" y="36"/>
                        <a:pt x="2" y="45"/>
                      </a:cubicBezTo>
                      <a:cubicBezTo>
                        <a:pt x="3" y="53"/>
                        <a:pt x="5" y="59"/>
                        <a:pt x="9" y="65"/>
                      </a:cubicBezTo>
                      <a:cubicBezTo>
                        <a:pt x="12" y="70"/>
                        <a:pt x="15" y="74"/>
                        <a:pt x="18" y="78"/>
                      </a:cubicBezTo>
                      <a:cubicBezTo>
                        <a:pt x="25" y="85"/>
                        <a:pt x="37" y="93"/>
                        <a:pt x="46" y="95"/>
                      </a:cubicBezTo>
                      <a:cubicBezTo>
                        <a:pt x="43" y="90"/>
                        <a:pt x="40" y="86"/>
                        <a:pt x="38" y="81"/>
                      </a:cubicBezTo>
                      <a:cubicBezTo>
                        <a:pt x="35" y="74"/>
                        <a:pt x="33" y="68"/>
                        <a:pt x="31" y="61"/>
                      </a:cubicBezTo>
                      <a:cubicBezTo>
                        <a:pt x="30" y="56"/>
                        <a:pt x="29" y="51"/>
                        <a:pt x="28" y="47"/>
                      </a:cubicBezTo>
                      <a:cubicBezTo>
                        <a:pt x="23" y="28"/>
                        <a:pt x="1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0" name="Freeform 968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692401" y="4638675"/>
                  <a:ext cx="258763" cy="190500"/>
                </a:xfrm>
                <a:custGeom>
                  <a:avLst/>
                  <a:gdLst>
                    <a:gd name="T0" fmla="*/ 97 w 97"/>
                    <a:gd name="T1" fmla="*/ 69 h 71"/>
                    <a:gd name="T2" fmla="*/ 55 w 97"/>
                    <a:gd name="T3" fmla="*/ 39 h 71"/>
                    <a:gd name="T4" fmla="*/ 36 w 97"/>
                    <a:gd name="T5" fmla="*/ 23 h 71"/>
                    <a:gd name="T6" fmla="*/ 0 w 97"/>
                    <a:gd name="T7" fmla="*/ 0 h 71"/>
                    <a:gd name="T8" fmla="*/ 11 w 97"/>
                    <a:gd name="T9" fmla="*/ 27 h 71"/>
                    <a:gd name="T10" fmla="*/ 60 w 97"/>
                    <a:gd name="T11" fmla="*/ 65 h 71"/>
                    <a:gd name="T12" fmla="*/ 97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97" y="69"/>
                      </a:moveTo>
                      <a:cubicBezTo>
                        <a:pt x="83" y="66"/>
                        <a:pt x="62" y="48"/>
                        <a:pt x="55" y="39"/>
                      </a:cubicBezTo>
                      <a:cubicBezTo>
                        <a:pt x="49" y="33"/>
                        <a:pt x="43" y="28"/>
                        <a:pt x="36" y="23"/>
                      </a:cubicBezTo>
                      <a:cubicBezTo>
                        <a:pt x="25" y="14"/>
                        <a:pt x="11" y="5"/>
                        <a:pt x="0" y="0"/>
                      </a:cubicBezTo>
                      <a:cubicBezTo>
                        <a:pt x="3" y="9"/>
                        <a:pt x="6" y="17"/>
                        <a:pt x="11" y="27"/>
                      </a:cubicBezTo>
                      <a:cubicBezTo>
                        <a:pt x="22" y="47"/>
                        <a:pt x="36" y="61"/>
                        <a:pt x="60" y="65"/>
                      </a:cubicBezTo>
                      <a:cubicBezTo>
                        <a:pt x="69" y="67"/>
                        <a:pt x="88" y="71"/>
                        <a:pt x="9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1" name="Freeform 969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941639" y="4719638"/>
                  <a:ext cx="223838" cy="211138"/>
                </a:xfrm>
                <a:custGeom>
                  <a:avLst/>
                  <a:gdLst>
                    <a:gd name="T0" fmla="*/ 0 w 84"/>
                    <a:gd name="T1" fmla="*/ 0 h 79"/>
                    <a:gd name="T2" fmla="*/ 9 w 84"/>
                    <a:gd name="T3" fmla="*/ 17 h 79"/>
                    <a:gd name="T4" fmla="*/ 19 w 84"/>
                    <a:gd name="T5" fmla="*/ 44 h 79"/>
                    <a:gd name="T6" fmla="*/ 33 w 84"/>
                    <a:gd name="T7" fmla="*/ 61 h 79"/>
                    <a:gd name="T8" fmla="*/ 48 w 84"/>
                    <a:gd name="T9" fmla="*/ 71 h 79"/>
                    <a:gd name="T10" fmla="*/ 84 w 84"/>
                    <a:gd name="T11" fmla="*/ 78 h 79"/>
                    <a:gd name="T12" fmla="*/ 70 w 84"/>
                    <a:gd name="T13" fmla="*/ 67 h 79"/>
                    <a:gd name="T14" fmla="*/ 55 w 84"/>
                    <a:gd name="T15" fmla="*/ 49 h 79"/>
                    <a:gd name="T16" fmla="*/ 47 w 84"/>
                    <a:gd name="T17" fmla="*/ 36 h 79"/>
                    <a:gd name="T18" fmla="*/ 0 w 84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79">
                      <a:moveTo>
                        <a:pt x="0" y="0"/>
                      </a:moveTo>
                      <a:cubicBezTo>
                        <a:pt x="4" y="6"/>
                        <a:pt x="7" y="11"/>
                        <a:pt x="9" y="17"/>
                      </a:cubicBezTo>
                      <a:cubicBezTo>
                        <a:pt x="13" y="27"/>
                        <a:pt x="14" y="35"/>
                        <a:pt x="19" y="44"/>
                      </a:cubicBezTo>
                      <a:cubicBezTo>
                        <a:pt x="22" y="51"/>
                        <a:pt x="27" y="57"/>
                        <a:pt x="33" y="61"/>
                      </a:cubicBezTo>
                      <a:cubicBezTo>
                        <a:pt x="38" y="65"/>
                        <a:pt x="43" y="69"/>
                        <a:pt x="48" y="71"/>
                      </a:cubicBezTo>
                      <a:cubicBezTo>
                        <a:pt x="58" y="76"/>
                        <a:pt x="73" y="79"/>
                        <a:pt x="84" y="78"/>
                      </a:cubicBezTo>
                      <a:cubicBezTo>
                        <a:pt x="78" y="74"/>
                        <a:pt x="74" y="71"/>
                        <a:pt x="70" y="67"/>
                      </a:cubicBezTo>
                      <a:cubicBezTo>
                        <a:pt x="64" y="61"/>
                        <a:pt x="59" y="55"/>
                        <a:pt x="55" y="49"/>
                      </a:cubicBezTo>
                      <a:cubicBezTo>
                        <a:pt x="52" y="44"/>
                        <a:pt x="50" y="40"/>
                        <a:pt x="47" y="36"/>
                      </a:cubicBezTo>
                      <a:cubicBezTo>
                        <a:pt x="34" y="19"/>
                        <a:pt x="17" y="1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2" name="Freeform 970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2822576" y="4837113"/>
                  <a:ext cx="342900" cy="125413"/>
                </a:xfrm>
                <a:custGeom>
                  <a:avLst/>
                  <a:gdLst>
                    <a:gd name="T0" fmla="*/ 128 w 128"/>
                    <a:gd name="T1" fmla="*/ 34 h 47"/>
                    <a:gd name="T2" fmla="*/ 73 w 128"/>
                    <a:gd name="T3" fmla="*/ 19 h 47"/>
                    <a:gd name="T4" fmla="*/ 47 w 128"/>
                    <a:gd name="T5" fmla="*/ 9 h 47"/>
                    <a:gd name="T6" fmla="*/ 0 w 128"/>
                    <a:gd name="T7" fmla="*/ 0 h 47"/>
                    <a:gd name="T8" fmla="*/ 22 w 128"/>
                    <a:gd name="T9" fmla="*/ 22 h 47"/>
                    <a:gd name="T10" fmla="*/ 88 w 128"/>
                    <a:gd name="T11" fmla="*/ 43 h 47"/>
                    <a:gd name="T12" fmla="*/ 128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128" y="34"/>
                      </a:moveTo>
                      <a:cubicBezTo>
                        <a:pt x="112" y="35"/>
                        <a:pt x="84" y="25"/>
                        <a:pt x="73" y="19"/>
                      </a:cubicBezTo>
                      <a:cubicBezTo>
                        <a:pt x="65" y="15"/>
                        <a:pt x="56" y="12"/>
                        <a:pt x="47" y="9"/>
                      </a:cubicBezTo>
                      <a:cubicBezTo>
                        <a:pt x="32" y="4"/>
                        <a:pt x="14" y="0"/>
                        <a:pt x="0" y="0"/>
                      </a:cubicBezTo>
                      <a:cubicBezTo>
                        <a:pt x="7" y="7"/>
                        <a:pt x="13" y="14"/>
                        <a:pt x="22" y="22"/>
                      </a:cubicBezTo>
                      <a:cubicBezTo>
                        <a:pt x="41" y="39"/>
                        <a:pt x="61" y="47"/>
                        <a:pt x="88" y="43"/>
                      </a:cubicBezTo>
                      <a:cubicBezTo>
                        <a:pt x="98" y="41"/>
                        <a:pt x="120" y="39"/>
                        <a:pt x="128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3" name="Freeform 971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25851" y="3635375"/>
                  <a:ext cx="225425" cy="155575"/>
                </a:xfrm>
                <a:custGeom>
                  <a:avLst/>
                  <a:gdLst>
                    <a:gd name="T0" fmla="*/ 84 w 84"/>
                    <a:gd name="T1" fmla="*/ 58 h 58"/>
                    <a:gd name="T2" fmla="*/ 0 w 84"/>
                    <a:gd name="T3" fmla="*/ 0 h 58"/>
                    <a:gd name="T4" fmla="*/ 84 w 84"/>
                    <a:gd name="T5" fmla="*/ 5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4" h="58">
                      <a:moveTo>
                        <a:pt x="84" y="58"/>
                      </a:moveTo>
                      <a:cubicBezTo>
                        <a:pt x="62" y="42"/>
                        <a:pt x="39" y="17"/>
                        <a:pt x="0" y="0"/>
                      </a:cubicBezTo>
                      <a:cubicBezTo>
                        <a:pt x="28" y="0"/>
                        <a:pt x="73" y="22"/>
                        <a:pt x="84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4" name="Freeform 972"/>
                <p:cNvSpPr/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781426" y="3806825"/>
                  <a:ext cx="155575" cy="133350"/>
                </a:xfrm>
                <a:custGeom>
                  <a:avLst/>
                  <a:gdLst>
                    <a:gd name="T0" fmla="*/ 0 w 58"/>
                    <a:gd name="T1" fmla="*/ 0 h 50"/>
                    <a:gd name="T2" fmla="*/ 12 w 58"/>
                    <a:gd name="T3" fmla="*/ 5 h 50"/>
                    <a:gd name="T4" fmla="*/ 32 w 58"/>
                    <a:gd name="T5" fmla="*/ 10 h 50"/>
                    <a:gd name="T6" fmla="*/ 44 w 58"/>
                    <a:gd name="T7" fmla="*/ 18 h 50"/>
                    <a:gd name="T8" fmla="*/ 51 w 58"/>
                    <a:gd name="T9" fmla="*/ 27 h 50"/>
                    <a:gd name="T10" fmla="*/ 58 w 58"/>
                    <a:gd name="T11" fmla="*/ 50 h 50"/>
                    <a:gd name="T12" fmla="*/ 50 w 58"/>
                    <a:gd name="T13" fmla="*/ 42 h 50"/>
                    <a:gd name="T14" fmla="*/ 37 w 58"/>
                    <a:gd name="T15" fmla="*/ 33 h 50"/>
                    <a:gd name="T16" fmla="*/ 28 w 58"/>
                    <a:gd name="T17" fmla="*/ 29 h 50"/>
                    <a:gd name="T18" fmla="*/ 0 w 58"/>
                    <a:gd name="T19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50">
                      <a:moveTo>
                        <a:pt x="0" y="0"/>
                      </a:moveTo>
                      <a:cubicBezTo>
                        <a:pt x="5" y="2"/>
                        <a:pt x="8" y="4"/>
                        <a:pt x="12" y="5"/>
                      </a:cubicBezTo>
                      <a:cubicBezTo>
                        <a:pt x="19" y="7"/>
                        <a:pt x="25" y="7"/>
                        <a:pt x="32" y="10"/>
                      </a:cubicBezTo>
                      <a:cubicBezTo>
                        <a:pt x="37" y="12"/>
                        <a:pt x="41" y="15"/>
                        <a:pt x="44" y="18"/>
                      </a:cubicBezTo>
                      <a:cubicBezTo>
                        <a:pt x="47" y="21"/>
                        <a:pt x="50" y="24"/>
                        <a:pt x="51" y="27"/>
                      </a:cubicBezTo>
                      <a:cubicBezTo>
                        <a:pt x="55" y="33"/>
                        <a:pt x="58" y="43"/>
                        <a:pt x="58" y="50"/>
                      </a:cubicBezTo>
                      <a:cubicBezTo>
                        <a:pt x="55" y="47"/>
                        <a:pt x="53" y="44"/>
                        <a:pt x="50" y="42"/>
                      </a:cubicBezTo>
                      <a:cubicBezTo>
                        <a:pt x="46" y="38"/>
                        <a:pt x="41" y="36"/>
                        <a:pt x="37" y="33"/>
                      </a:cubicBezTo>
                      <a:cubicBezTo>
                        <a:pt x="33" y="32"/>
                        <a:pt x="30" y="30"/>
                        <a:pt x="28" y="29"/>
                      </a:cubicBezTo>
                      <a:cubicBezTo>
                        <a:pt x="16" y="21"/>
                        <a:pt x="8" y="1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5" name="Freeform 973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856039" y="3724275"/>
                  <a:ext cx="96838" cy="219075"/>
                </a:xfrm>
                <a:custGeom>
                  <a:avLst/>
                  <a:gdLst>
                    <a:gd name="T0" fmla="*/ 30 w 36"/>
                    <a:gd name="T1" fmla="*/ 82 h 82"/>
                    <a:gd name="T2" fmla="*/ 17 w 36"/>
                    <a:gd name="T3" fmla="*/ 46 h 82"/>
                    <a:gd name="T4" fmla="*/ 9 w 36"/>
                    <a:gd name="T5" fmla="*/ 30 h 82"/>
                    <a:gd name="T6" fmla="*/ 0 w 36"/>
                    <a:gd name="T7" fmla="*/ 0 h 82"/>
                    <a:gd name="T8" fmla="*/ 16 w 36"/>
                    <a:gd name="T9" fmla="*/ 13 h 82"/>
                    <a:gd name="T10" fmla="*/ 34 w 36"/>
                    <a:gd name="T11" fmla="*/ 55 h 82"/>
                    <a:gd name="T12" fmla="*/ 30 w 36"/>
                    <a:gd name="T13" fmla="*/ 82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82">
                      <a:moveTo>
                        <a:pt x="30" y="82"/>
                      </a:moveTo>
                      <a:cubicBezTo>
                        <a:pt x="30" y="71"/>
                        <a:pt x="22" y="53"/>
                        <a:pt x="17" y="46"/>
                      </a:cubicBezTo>
                      <a:cubicBezTo>
                        <a:pt x="14" y="42"/>
                        <a:pt x="11" y="36"/>
                        <a:pt x="9" y="30"/>
                      </a:cubicBezTo>
                      <a:cubicBezTo>
                        <a:pt x="5" y="20"/>
                        <a:pt x="1" y="9"/>
                        <a:pt x="0" y="0"/>
                      </a:cubicBezTo>
                      <a:cubicBezTo>
                        <a:pt x="5" y="4"/>
                        <a:pt x="10" y="8"/>
                        <a:pt x="16" y="13"/>
                      </a:cubicBezTo>
                      <a:cubicBezTo>
                        <a:pt x="29" y="25"/>
                        <a:pt x="36" y="37"/>
                        <a:pt x="34" y="55"/>
                      </a:cubicBezTo>
                      <a:cubicBezTo>
                        <a:pt x="34" y="61"/>
                        <a:pt x="33" y="76"/>
                        <a:pt x="30" y="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6" name="Freeform 974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878264" y="3944938"/>
                  <a:ext cx="130175" cy="163513"/>
                </a:xfrm>
                <a:custGeom>
                  <a:avLst/>
                  <a:gdLst>
                    <a:gd name="T0" fmla="*/ 0 w 49"/>
                    <a:gd name="T1" fmla="*/ 0 h 61"/>
                    <a:gd name="T2" fmla="*/ 11 w 49"/>
                    <a:gd name="T3" fmla="*/ 8 h 61"/>
                    <a:gd name="T4" fmla="*/ 29 w 49"/>
                    <a:gd name="T5" fmla="*/ 16 h 61"/>
                    <a:gd name="T6" fmla="*/ 40 w 49"/>
                    <a:gd name="T7" fmla="*/ 27 h 61"/>
                    <a:gd name="T8" fmla="*/ 45 w 49"/>
                    <a:gd name="T9" fmla="*/ 37 h 61"/>
                    <a:gd name="T10" fmla="*/ 47 w 49"/>
                    <a:gd name="T11" fmla="*/ 61 h 61"/>
                    <a:gd name="T12" fmla="*/ 41 w 49"/>
                    <a:gd name="T13" fmla="*/ 51 h 61"/>
                    <a:gd name="T14" fmla="*/ 30 w 49"/>
                    <a:gd name="T15" fmla="*/ 40 h 61"/>
                    <a:gd name="T16" fmla="*/ 22 w 49"/>
                    <a:gd name="T17" fmla="*/ 34 h 61"/>
                    <a:gd name="T18" fmla="*/ 0 w 49"/>
                    <a:gd name="T1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61">
                      <a:moveTo>
                        <a:pt x="0" y="0"/>
                      </a:moveTo>
                      <a:cubicBezTo>
                        <a:pt x="4" y="4"/>
                        <a:pt x="7" y="6"/>
                        <a:pt x="11" y="8"/>
                      </a:cubicBezTo>
                      <a:cubicBezTo>
                        <a:pt x="18" y="11"/>
                        <a:pt x="23" y="13"/>
                        <a:pt x="29" y="16"/>
                      </a:cubicBezTo>
                      <a:cubicBezTo>
                        <a:pt x="33" y="19"/>
                        <a:pt x="37" y="23"/>
                        <a:pt x="40" y="27"/>
                      </a:cubicBezTo>
                      <a:cubicBezTo>
                        <a:pt x="42" y="31"/>
                        <a:pt x="44" y="34"/>
                        <a:pt x="45" y="37"/>
                      </a:cubicBezTo>
                      <a:cubicBezTo>
                        <a:pt x="47" y="44"/>
                        <a:pt x="49" y="54"/>
                        <a:pt x="47" y="61"/>
                      </a:cubicBezTo>
                      <a:cubicBezTo>
                        <a:pt x="45" y="57"/>
                        <a:pt x="43" y="54"/>
                        <a:pt x="41" y="51"/>
                      </a:cubicBezTo>
                      <a:cubicBezTo>
                        <a:pt x="37" y="47"/>
                        <a:pt x="34" y="44"/>
                        <a:pt x="30" y="40"/>
                      </a:cubicBezTo>
                      <a:cubicBezTo>
                        <a:pt x="27" y="38"/>
                        <a:pt x="24" y="36"/>
                        <a:pt x="22" y="34"/>
                      </a:cubicBezTo>
                      <a:cubicBezTo>
                        <a:pt x="11" y="25"/>
                        <a:pt x="6" y="13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7" name="Freeform 975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965576" y="3881438"/>
                  <a:ext cx="76200" cy="230188"/>
                </a:xfrm>
                <a:custGeom>
                  <a:avLst/>
                  <a:gdLst>
                    <a:gd name="T0" fmla="*/ 14 w 28"/>
                    <a:gd name="T1" fmla="*/ 86 h 86"/>
                    <a:gd name="T2" fmla="*/ 8 w 28"/>
                    <a:gd name="T3" fmla="*/ 48 h 86"/>
                    <a:gd name="T4" fmla="*/ 3 w 28"/>
                    <a:gd name="T5" fmla="*/ 31 h 86"/>
                    <a:gd name="T6" fmla="*/ 0 w 28"/>
                    <a:gd name="T7" fmla="*/ 0 h 86"/>
                    <a:gd name="T8" fmla="*/ 14 w 28"/>
                    <a:gd name="T9" fmla="*/ 16 h 86"/>
                    <a:gd name="T10" fmla="*/ 23 w 28"/>
                    <a:gd name="T11" fmla="*/ 60 h 86"/>
                    <a:gd name="T12" fmla="*/ 14 w 28"/>
                    <a:gd name="T13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86">
                      <a:moveTo>
                        <a:pt x="14" y="86"/>
                      </a:moveTo>
                      <a:cubicBezTo>
                        <a:pt x="16" y="75"/>
                        <a:pt x="12" y="56"/>
                        <a:pt x="8" y="48"/>
                      </a:cubicBezTo>
                      <a:cubicBezTo>
                        <a:pt x="6" y="43"/>
                        <a:pt x="4" y="37"/>
                        <a:pt x="3" y="31"/>
                      </a:cubicBezTo>
                      <a:cubicBezTo>
                        <a:pt x="1" y="21"/>
                        <a:pt x="0" y="9"/>
                        <a:pt x="0" y="0"/>
                      </a:cubicBezTo>
                      <a:cubicBezTo>
                        <a:pt x="5" y="5"/>
                        <a:pt x="9" y="9"/>
                        <a:pt x="14" y="16"/>
                      </a:cubicBezTo>
                      <a:cubicBezTo>
                        <a:pt x="24" y="30"/>
                        <a:pt x="28" y="43"/>
                        <a:pt x="23" y="60"/>
                      </a:cubicBezTo>
                      <a:cubicBezTo>
                        <a:pt x="21" y="66"/>
                        <a:pt x="18" y="80"/>
                        <a:pt x="14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8" name="Freeform 976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937001" y="4087813"/>
                  <a:ext cx="96838" cy="214313"/>
                </a:xfrm>
                <a:custGeom>
                  <a:avLst/>
                  <a:gdLst>
                    <a:gd name="T0" fmla="*/ 0 w 36"/>
                    <a:gd name="T1" fmla="*/ 0 h 80"/>
                    <a:gd name="T2" fmla="*/ 9 w 36"/>
                    <a:gd name="T3" fmla="*/ 11 h 80"/>
                    <a:gd name="T4" fmla="*/ 25 w 36"/>
                    <a:gd name="T5" fmla="*/ 26 h 80"/>
                    <a:gd name="T6" fmla="*/ 33 w 36"/>
                    <a:gd name="T7" fmla="*/ 41 h 80"/>
                    <a:gd name="T8" fmla="*/ 36 w 36"/>
                    <a:gd name="T9" fmla="*/ 54 h 80"/>
                    <a:gd name="T10" fmla="*/ 31 w 36"/>
                    <a:gd name="T11" fmla="*/ 80 h 80"/>
                    <a:gd name="T12" fmla="*/ 27 w 36"/>
                    <a:gd name="T13" fmla="*/ 67 h 80"/>
                    <a:gd name="T14" fmla="*/ 18 w 36"/>
                    <a:gd name="T15" fmla="*/ 52 h 80"/>
                    <a:gd name="T16" fmla="*/ 12 w 36"/>
                    <a:gd name="T17" fmla="*/ 43 h 80"/>
                    <a:gd name="T18" fmla="*/ 0 w 36"/>
                    <a:gd name="T1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80">
                      <a:moveTo>
                        <a:pt x="0" y="0"/>
                      </a:moveTo>
                      <a:cubicBezTo>
                        <a:pt x="3" y="5"/>
                        <a:pt x="6" y="8"/>
                        <a:pt x="9" y="11"/>
                      </a:cubicBezTo>
                      <a:cubicBezTo>
                        <a:pt x="15" y="17"/>
                        <a:pt x="21" y="21"/>
                        <a:pt x="25" y="26"/>
                      </a:cubicBezTo>
                      <a:cubicBezTo>
                        <a:pt x="29" y="31"/>
                        <a:pt x="32" y="36"/>
                        <a:pt x="33" y="41"/>
                      </a:cubicBezTo>
                      <a:cubicBezTo>
                        <a:pt x="35" y="46"/>
                        <a:pt x="36" y="50"/>
                        <a:pt x="36" y="54"/>
                      </a:cubicBezTo>
                      <a:cubicBezTo>
                        <a:pt x="36" y="62"/>
                        <a:pt x="34" y="73"/>
                        <a:pt x="31" y="80"/>
                      </a:cubicBezTo>
                      <a:cubicBezTo>
                        <a:pt x="30" y="75"/>
                        <a:pt x="28" y="71"/>
                        <a:pt x="27" y="67"/>
                      </a:cubicBezTo>
                      <a:cubicBezTo>
                        <a:pt x="25" y="61"/>
                        <a:pt x="22" y="57"/>
                        <a:pt x="18" y="52"/>
                      </a:cubicBezTo>
                      <a:cubicBezTo>
                        <a:pt x="16" y="49"/>
                        <a:pt x="14" y="46"/>
                        <a:pt x="12" y="43"/>
                      </a:cubicBezTo>
                      <a:cubicBezTo>
                        <a:pt x="4" y="29"/>
                        <a:pt x="2" y="15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9" name="Freeform 977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019551" y="4044950"/>
                  <a:ext cx="74613" cy="257175"/>
                </a:xfrm>
                <a:custGeom>
                  <a:avLst/>
                  <a:gdLst>
                    <a:gd name="T0" fmla="*/ 0 w 28"/>
                    <a:gd name="T1" fmla="*/ 96 h 96"/>
                    <a:gd name="T2" fmla="*/ 5 w 28"/>
                    <a:gd name="T3" fmla="*/ 55 h 96"/>
                    <a:gd name="T4" fmla="*/ 5 w 28"/>
                    <a:gd name="T5" fmla="*/ 35 h 96"/>
                    <a:gd name="T6" fmla="*/ 12 w 28"/>
                    <a:gd name="T7" fmla="*/ 0 h 96"/>
                    <a:gd name="T8" fmla="*/ 21 w 28"/>
                    <a:gd name="T9" fmla="*/ 21 h 96"/>
                    <a:gd name="T10" fmla="*/ 17 w 28"/>
                    <a:gd name="T11" fmla="*/ 72 h 96"/>
                    <a:gd name="T12" fmla="*/ 0 w 28"/>
                    <a:gd name="T1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96">
                      <a:moveTo>
                        <a:pt x="0" y="96"/>
                      </a:moveTo>
                      <a:cubicBezTo>
                        <a:pt x="5" y="86"/>
                        <a:pt x="6" y="64"/>
                        <a:pt x="5" y="55"/>
                      </a:cubicBezTo>
                      <a:cubicBezTo>
                        <a:pt x="4" y="48"/>
                        <a:pt x="4" y="41"/>
                        <a:pt x="5" y="35"/>
                      </a:cubicBezTo>
                      <a:cubicBezTo>
                        <a:pt x="6" y="23"/>
                        <a:pt x="8" y="10"/>
                        <a:pt x="12" y="0"/>
                      </a:cubicBezTo>
                      <a:cubicBezTo>
                        <a:pt x="15" y="7"/>
                        <a:pt x="18" y="13"/>
                        <a:pt x="21" y="21"/>
                      </a:cubicBezTo>
                      <a:cubicBezTo>
                        <a:pt x="28" y="40"/>
                        <a:pt x="28" y="56"/>
                        <a:pt x="17" y="72"/>
                      </a:cubicBezTo>
                      <a:cubicBezTo>
                        <a:pt x="13" y="78"/>
                        <a:pt x="6" y="92"/>
                        <a:pt x="0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0" name="Freeform 978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957639" y="4252913"/>
                  <a:ext cx="73025" cy="230188"/>
                </a:xfrm>
                <a:custGeom>
                  <a:avLst/>
                  <a:gdLst>
                    <a:gd name="T0" fmla="*/ 2 w 27"/>
                    <a:gd name="T1" fmla="*/ 0 h 86"/>
                    <a:gd name="T2" fmla="*/ 9 w 27"/>
                    <a:gd name="T3" fmla="*/ 13 h 86"/>
                    <a:gd name="T4" fmla="*/ 22 w 27"/>
                    <a:gd name="T5" fmla="*/ 32 h 86"/>
                    <a:gd name="T6" fmla="*/ 27 w 27"/>
                    <a:gd name="T7" fmla="*/ 48 h 86"/>
                    <a:gd name="T8" fmla="*/ 27 w 27"/>
                    <a:gd name="T9" fmla="*/ 61 h 86"/>
                    <a:gd name="T10" fmla="*/ 16 w 27"/>
                    <a:gd name="T11" fmla="*/ 86 h 86"/>
                    <a:gd name="T12" fmla="*/ 15 w 27"/>
                    <a:gd name="T13" fmla="*/ 73 h 86"/>
                    <a:gd name="T14" fmla="*/ 9 w 27"/>
                    <a:gd name="T15" fmla="*/ 56 h 86"/>
                    <a:gd name="T16" fmla="*/ 5 w 27"/>
                    <a:gd name="T17" fmla="*/ 45 h 86"/>
                    <a:gd name="T18" fmla="*/ 2 w 27"/>
                    <a:gd name="T19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86">
                      <a:moveTo>
                        <a:pt x="2" y="0"/>
                      </a:moveTo>
                      <a:cubicBezTo>
                        <a:pt x="4" y="6"/>
                        <a:pt x="6" y="9"/>
                        <a:pt x="9" y="13"/>
                      </a:cubicBezTo>
                      <a:cubicBezTo>
                        <a:pt x="13" y="20"/>
                        <a:pt x="18" y="25"/>
                        <a:pt x="22" y="32"/>
                      </a:cubicBezTo>
                      <a:cubicBezTo>
                        <a:pt x="25" y="37"/>
                        <a:pt x="26" y="42"/>
                        <a:pt x="27" y="48"/>
                      </a:cubicBezTo>
                      <a:cubicBezTo>
                        <a:pt x="27" y="53"/>
                        <a:pt x="27" y="57"/>
                        <a:pt x="27" y="61"/>
                      </a:cubicBezTo>
                      <a:cubicBezTo>
                        <a:pt x="25" y="69"/>
                        <a:pt x="21" y="80"/>
                        <a:pt x="16" y="86"/>
                      </a:cubicBezTo>
                      <a:cubicBezTo>
                        <a:pt x="16" y="81"/>
                        <a:pt x="15" y="77"/>
                        <a:pt x="15" y="73"/>
                      </a:cubicBezTo>
                      <a:cubicBezTo>
                        <a:pt x="14" y="67"/>
                        <a:pt x="12" y="61"/>
                        <a:pt x="9" y="56"/>
                      </a:cubicBezTo>
                      <a:cubicBezTo>
                        <a:pt x="8" y="52"/>
                        <a:pt x="6" y="49"/>
                        <a:pt x="5" y="45"/>
                      </a:cubicBezTo>
                      <a:cubicBezTo>
                        <a:pt x="0" y="30"/>
                        <a:pt x="1" y="16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1" name="Freeform 979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000501" y="4237038"/>
                  <a:ext cx="107950" cy="249238"/>
                </a:xfrm>
                <a:custGeom>
                  <a:avLst/>
                  <a:gdLst>
                    <a:gd name="T0" fmla="*/ 0 w 40"/>
                    <a:gd name="T1" fmla="*/ 93 h 93"/>
                    <a:gd name="T2" fmla="*/ 14 w 40"/>
                    <a:gd name="T3" fmla="*/ 52 h 93"/>
                    <a:gd name="T4" fmla="*/ 18 w 40"/>
                    <a:gd name="T5" fmla="*/ 32 h 93"/>
                    <a:gd name="T6" fmla="*/ 32 w 40"/>
                    <a:gd name="T7" fmla="*/ 0 h 93"/>
                    <a:gd name="T8" fmla="*/ 37 w 40"/>
                    <a:gd name="T9" fmla="*/ 23 h 93"/>
                    <a:gd name="T10" fmla="*/ 22 w 40"/>
                    <a:gd name="T11" fmla="*/ 72 h 93"/>
                    <a:gd name="T12" fmla="*/ 0 w 40"/>
                    <a:gd name="T13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" h="93">
                      <a:moveTo>
                        <a:pt x="0" y="93"/>
                      </a:moveTo>
                      <a:cubicBezTo>
                        <a:pt x="7" y="84"/>
                        <a:pt x="13" y="62"/>
                        <a:pt x="14" y="52"/>
                      </a:cubicBezTo>
                      <a:cubicBezTo>
                        <a:pt x="14" y="46"/>
                        <a:pt x="16" y="39"/>
                        <a:pt x="18" y="32"/>
                      </a:cubicBezTo>
                      <a:cubicBezTo>
                        <a:pt x="22" y="21"/>
                        <a:pt x="27" y="8"/>
                        <a:pt x="32" y="0"/>
                      </a:cubicBezTo>
                      <a:cubicBezTo>
                        <a:pt x="34" y="7"/>
                        <a:pt x="36" y="14"/>
                        <a:pt x="37" y="23"/>
                      </a:cubicBezTo>
                      <a:cubicBezTo>
                        <a:pt x="40" y="42"/>
                        <a:pt x="37" y="58"/>
                        <a:pt x="22" y="72"/>
                      </a:cubicBezTo>
                      <a:cubicBezTo>
                        <a:pt x="17" y="77"/>
                        <a:pt x="7" y="90"/>
                        <a:pt x="0" y="9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2" name="Freeform 980"/>
                <p:cNvSpPr/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922714" y="4411663"/>
                  <a:ext cx="69850" cy="250825"/>
                </a:xfrm>
                <a:custGeom>
                  <a:avLst/>
                  <a:gdLst>
                    <a:gd name="T0" fmla="*/ 14 w 26"/>
                    <a:gd name="T1" fmla="*/ 0 h 94"/>
                    <a:gd name="T2" fmla="*/ 17 w 26"/>
                    <a:gd name="T3" fmla="*/ 16 h 94"/>
                    <a:gd name="T4" fmla="*/ 24 w 26"/>
                    <a:gd name="T5" fmla="*/ 39 h 94"/>
                    <a:gd name="T6" fmla="*/ 24 w 26"/>
                    <a:gd name="T7" fmla="*/ 58 h 94"/>
                    <a:gd name="T8" fmla="*/ 19 w 26"/>
                    <a:gd name="T9" fmla="*/ 71 h 94"/>
                    <a:gd name="T10" fmla="*/ 0 w 26"/>
                    <a:gd name="T11" fmla="*/ 94 h 94"/>
                    <a:gd name="T12" fmla="*/ 3 w 26"/>
                    <a:gd name="T13" fmla="*/ 79 h 94"/>
                    <a:gd name="T14" fmla="*/ 3 w 26"/>
                    <a:gd name="T15" fmla="*/ 60 h 94"/>
                    <a:gd name="T16" fmla="*/ 2 w 26"/>
                    <a:gd name="T17" fmla="*/ 48 h 94"/>
                    <a:gd name="T18" fmla="*/ 14 w 26"/>
                    <a:gd name="T1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94">
                      <a:moveTo>
                        <a:pt x="14" y="0"/>
                      </a:moveTo>
                      <a:cubicBezTo>
                        <a:pt x="14" y="7"/>
                        <a:pt x="15" y="11"/>
                        <a:pt x="17" y="16"/>
                      </a:cubicBezTo>
                      <a:cubicBezTo>
                        <a:pt x="19" y="25"/>
                        <a:pt x="23" y="31"/>
                        <a:pt x="24" y="39"/>
                      </a:cubicBezTo>
                      <a:cubicBezTo>
                        <a:pt x="26" y="46"/>
                        <a:pt x="25" y="52"/>
                        <a:pt x="24" y="58"/>
                      </a:cubicBezTo>
                      <a:cubicBezTo>
                        <a:pt x="23" y="63"/>
                        <a:pt x="21" y="67"/>
                        <a:pt x="19" y="71"/>
                      </a:cubicBezTo>
                      <a:cubicBezTo>
                        <a:pt x="16" y="79"/>
                        <a:pt x="8" y="89"/>
                        <a:pt x="0" y="94"/>
                      </a:cubicBezTo>
                      <a:cubicBezTo>
                        <a:pt x="2" y="88"/>
                        <a:pt x="3" y="84"/>
                        <a:pt x="3" y="79"/>
                      </a:cubicBezTo>
                      <a:cubicBezTo>
                        <a:pt x="4" y="73"/>
                        <a:pt x="4" y="67"/>
                        <a:pt x="3" y="60"/>
                      </a:cubicBezTo>
                      <a:cubicBezTo>
                        <a:pt x="3" y="56"/>
                        <a:pt x="3" y="52"/>
                        <a:pt x="2" y="48"/>
                      </a:cubicBezTo>
                      <a:cubicBezTo>
                        <a:pt x="2" y="30"/>
                        <a:pt x="8" y="16"/>
                        <a:pt x="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3" name="Freeform 981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922714" y="4435475"/>
                  <a:ext cx="171450" cy="227013"/>
                </a:xfrm>
                <a:custGeom>
                  <a:avLst/>
                  <a:gdLst>
                    <a:gd name="T0" fmla="*/ 0 w 64"/>
                    <a:gd name="T1" fmla="*/ 85 h 85"/>
                    <a:gd name="T2" fmla="*/ 28 w 64"/>
                    <a:gd name="T3" fmla="*/ 48 h 85"/>
                    <a:gd name="T4" fmla="*/ 39 w 64"/>
                    <a:gd name="T5" fmla="*/ 29 h 85"/>
                    <a:gd name="T6" fmla="*/ 64 w 64"/>
                    <a:gd name="T7" fmla="*/ 0 h 85"/>
                    <a:gd name="T8" fmla="*/ 62 w 64"/>
                    <a:gd name="T9" fmla="*/ 25 h 85"/>
                    <a:gd name="T10" fmla="*/ 30 w 64"/>
                    <a:gd name="T11" fmla="*/ 71 h 85"/>
                    <a:gd name="T12" fmla="*/ 0 w 64"/>
                    <a:gd name="T13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" h="85">
                      <a:moveTo>
                        <a:pt x="0" y="85"/>
                      </a:moveTo>
                      <a:cubicBezTo>
                        <a:pt x="11" y="78"/>
                        <a:pt x="24" y="57"/>
                        <a:pt x="28" y="48"/>
                      </a:cubicBezTo>
                      <a:cubicBezTo>
                        <a:pt x="30" y="41"/>
                        <a:pt x="34" y="35"/>
                        <a:pt x="39" y="29"/>
                      </a:cubicBezTo>
                      <a:cubicBezTo>
                        <a:pt x="46" y="18"/>
                        <a:pt x="55" y="7"/>
                        <a:pt x="64" y="0"/>
                      </a:cubicBezTo>
                      <a:cubicBezTo>
                        <a:pt x="63" y="8"/>
                        <a:pt x="63" y="15"/>
                        <a:pt x="62" y="25"/>
                      </a:cubicBezTo>
                      <a:cubicBezTo>
                        <a:pt x="58" y="46"/>
                        <a:pt x="49" y="61"/>
                        <a:pt x="30" y="71"/>
                      </a:cubicBezTo>
                      <a:cubicBezTo>
                        <a:pt x="23" y="75"/>
                        <a:pt x="8" y="84"/>
                        <a:pt x="0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4" name="Freeform 982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781426" y="4568825"/>
                  <a:ext cx="123825" cy="255588"/>
                </a:xfrm>
                <a:custGeom>
                  <a:avLst/>
                  <a:gdLst>
                    <a:gd name="T0" fmla="*/ 46 w 46"/>
                    <a:gd name="T1" fmla="*/ 0 h 95"/>
                    <a:gd name="T2" fmla="*/ 44 w 46"/>
                    <a:gd name="T3" fmla="*/ 18 h 95"/>
                    <a:gd name="T4" fmla="*/ 44 w 46"/>
                    <a:gd name="T5" fmla="*/ 45 h 95"/>
                    <a:gd name="T6" fmla="*/ 38 w 46"/>
                    <a:gd name="T7" fmla="*/ 65 h 95"/>
                    <a:gd name="T8" fmla="*/ 28 w 46"/>
                    <a:gd name="T9" fmla="*/ 78 h 95"/>
                    <a:gd name="T10" fmla="*/ 0 w 46"/>
                    <a:gd name="T11" fmla="*/ 95 h 95"/>
                    <a:gd name="T12" fmla="*/ 8 w 46"/>
                    <a:gd name="T13" fmla="*/ 81 h 95"/>
                    <a:gd name="T14" fmla="*/ 15 w 46"/>
                    <a:gd name="T15" fmla="*/ 61 h 95"/>
                    <a:gd name="T16" fmla="*/ 18 w 46"/>
                    <a:gd name="T17" fmla="*/ 47 h 95"/>
                    <a:gd name="T18" fmla="*/ 46 w 46"/>
                    <a:gd name="T1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95">
                      <a:moveTo>
                        <a:pt x="46" y="0"/>
                      </a:moveTo>
                      <a:cubicBezTo>
                        <a:pt x="45" y="7"/>
                        <a:pt x="44" y="13"/>
                        <a:pt x="44" y="18"/>
                      </a:cubicBezTo>
                      <a:cubicBezTo>
                        <a:pt x="44" y="28"/>
                        <a:pt x="45" y="36"/>
                        <a:pt x="44" y="45"/>
                      </a:cubicBezTo>
                      <a:cubicBezTo>
                        <a:pt x="43" y="53"/>
                        <a:pt x="41" y="59"/>
                        <a:pt x="38" y="65"/>
                      </a:cubicBezTo>
                      <a:cubicBezTo>
                        <a:pt x="35" y="70"/>
                        <a:pt x="32" y="74"/>
                        <a:pt x="28" y="78"/>
                      </a:cubicBezTo>
                      <a:cubicBezTo>
                        <a:pt x="21" y="85"/>
                        <a:pt x="10" y="93"/>
                        <a:pt x="0" y="95"/>
                      </a:cubicBezTo>
                      <a:cubicBezTo>
                        <a:pt x="4" y="90"/>
                        <a:pt x="6" y="86"/>
                        <a:pt x="8" y="81"/>
                      </a:cubicBezTo>
                      <a:cubicBezTo>
                        <a:pt x="12" y="74"/>
                        <a:pt x="14" y="68"/>
                        <a:pt x="15" y="61"/>
                      </a:cubicBezTo>
                      <a:cubicBezTo>
                        <a:pt x="16" y="56"/>
                        <a:pt x="17" y="51"/>
                        <a:pt x="18" y="47"/>
                      </a:cubicBezTo>
                      <a:cubicBezTo>
                        <a:pt x="23" y="28"/>
                        <a:pt x="35" y="15"/>
                        <a:pt x="4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5" name="Freeform 983"/>
                <p:cNvSpPr/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781426" y="4638675"/>
                  <a:ext cx="260350" cy="190500"/>
                </a:xfrm>
                <a:custGeom>
                  <a:avLst/>
                  <a:gdLst>
                    <a:gd name="T0" fmla="*/ 0 w 97"/>
                    <a:gd name="T1" fmla="*/ 69 h 71"/>
                    <a:gd name="T2" fmla="*/ 42 w 97"/>
                    <a:gd name="T3" fmla="*/ 39 h 71"/>
                    <a:gd name="T4" fmla="*/ 60 w 97"/>
                    <a:gd name="T5" fmla="*/ 23 h 71"/>
                    <a:gd name="T6" fmla="*/ 97 w 97"/>
                    <a:gd name="T7" fmla="*/ 0 h 71"/>
                    <a:gd name="T8" fmla="*/ 86 w 97"/>
                    <a:gd name="T9" fmla="*/ 27 h 71"/>
                    <a:gd name="T10" fmla="*/ 37 w 97"/>
                    <a:gd name="T11" fmla="*/ 65 h 71"/>
                    <a:gd name="T12" fmla="*/ 0 w 97"/>
                    <a:gd name="T13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71">
                      <a:moveTo>
                        <a:pt x="0" y="69"/>
                      </a:moveTo>
                      <a:cubicBezTo>
                        <a:pt x="14" y="66"/>
                        <a:pt x="34" y="48"/>
                        <a:pt x="42" y="39"/>
                      </a:cubicBezTo>
                      <a:cubicBezTo>
                        <a:pt x="47" y="33"/>
                        <a:pt x="53" y="28"/>
                        <a:pt x="60" y="23"/>
                      </a:cubicBezTo>
                      <a:cubicBezTo>
                        <a:pt x="72" y="14"/>
                        <a:pt x="86" y="5"/>
                        <a:pt x="97" y="0"/>
                      </a:cubicBezTo>
                      <a:cubicBezTo>
                        <a:pt x="94" y="9"/>
                        <a:pt x="91" y="17"/>
                        <a:pt x="86" y="27"/>
                      </a:cubicBezTo>
                      <a:cubicBezTo>
                        <a:pt x="75" y="47"/>
                        <a:pt x="60" y="61"/>
                        <a:pt x="37" y="65"/>
                      </a:cubicBezTo>
                      <a:cubicBezTo>
                        <a:pt x="28" y="67"/>
                        <a:pt x="9" y="71"/>
                        <a:pt x="0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6" name="Freeform 984"/>
                <p:cNvSpPr/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565526" y="4719638"/>
                  <a:ext cx="227013" cy="211138"/>
                </a:xfrm>
                <a:custGeom>
                  <a:avLst/>
                  <a:gdLst>
                    <a:gd name="T0" fmla="*/ 85 w 85"/>
                    <a:gd name="T1" fmla="*/ 0 h 79"/>
                    <a:gd name="T2" fmla="*/ 76 w 85"/>
                    <a:gd name="T3" fmla="*/ 17 h 79"/>
                    <a:gd name="T4" fmla="*/ 66 w 85"/>
                    <a:gd name="T5" fmla="*/ 44 h 79"/>
                    <a:gd name="T6" fmla="*/ 51 w 85"/>
                    <a:gd name="T7" fmla="*/ 61 h 79"/>
                    <a:gd name="T8" fmla="*/ 37 w 85"/>
                    <a:gd name="T9" fmla="*/ 71 h 79"/>
                    <a:gd name="T10" fmla="*/ 0 w 85"/>
                    <a:gd name="T11" fmla="*/ 78 h 79"/>
                    <a:gd name="T12" fmla="*/ 14 w 85"/>
                    <a:gd name="T13" fmla="*/ 67 h 79"/>
                    <a:gd name="T14" fmla="*/ 29 w 85"/>
                    <a:gd name="T15" fmla="*/ 49 h 79"/>
                    <a:gd name="T16" fmla="*/ 37 w 85"/>
                    <a:gd name="T17" fmla="*/ 36 h 79"/>
                    <a:gd name="T18" fmla="*/ 85 w 85"/>
                    <a:gd name="T1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5" h="79">
                      <a:moveTo>
                        <a:pt x="85" y="0"/>
                      </a:moveTo>
                      <a:cubicBezTo>
                        <a:pt x="80" y="6"/>
                        <a:pt x="78" y="11"/>
                        <a:pt x="76" y="17"/>
                      </a:cubicBezTo>
                      <a:cubicBezTo>
                        <a:pt x="72" y="27"/>
                        <a:pt x="70" y="35"/>
                        <a:pt x="66" y="44"/>
                      </a:cubicBezTo>
                      <a:cubicBezTo>
                        <a:pt x="62" y="51"/>
                        <a:pt x="57" y="57"/>
                        <a:pt x="51" y="61"/>
                      </a:cubicBezTo>
                      <a:cubicBezTo>
                        <a:pt x="46" y="65"/>
                        <a:pt x="41" y="69"/>
                        <a:pt x="37" y="71"/>
                      </a:cubicBezTo>
                      <a:cubicBezTo>
                        <a:pt x="27" y="76"/>
                        <a:pt x="11" y="79"/>
                        <a:pt x="0" y="78"/>
                      </a:cubicBezTo>
                      <a:cubicBezTo>
                        <a:pt x="6" y="74"/>
                        <a:pt x="10" y="71"/>
                        <a:pt x="14" y="67"/>
                      </a:cubicBezTo>
                      <a:cubicBezTo>
                        <a:pt x="21" y="61"/>
                        <a:pt x="25" y="55"/>
                        <a:pt x="29" y="49"/>
                      </a:cubicBezTo>
                      <a:cubicBezTo>
                        <a:pt x="32" y="44"/>
                        <a:pt x="35" y="40"/>
                        <a:pt x="37" y="36"/>
                      </a:cubicBezTo>
                      <a:cubicBezTo>
                        <a:pt x="50" y="19"/>
                        <a:pt x="67" y="10"/>
                        <a:pt x="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07" name="Freeform 985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565526" y="4837113"/>
                  <a:ext cx="341313" cy="125413"/>
                </a:xfrm>
                <a:custGeom>
                  <a:avLst/>
                  <a:gdLst>
                    <a:gd name="T0" fmla="*/ 0 w 128"/>
                    <a:gd name="T1" fmla="*/ 34 h 47"/>
                    <a:gd name="T2" fmla="*/ 56 w 128"/>
                    <a:gd name="T3" fmla="*/ 19 h 47"/>
                    <a:gd name="T4" fmla="*/ 81 w 128"/>
                    <a:gd name="T5" fmla="*/ 9 h 47"/>
                    <a:gd name="T6" fmla="*/ 128 w 128"/>
                    <a:gd name="T7" fmla="*/ 0 h 47"/>
                    <a:gd name="T8" fmla="*/ 107 w 128"/>
                    <a:gd name="T9" fmla="*/ 22 h 47"/>
                    <a:gd name="T10" fmla="*/ 41 w 128"/>
                    <a:gd name="T11" fmla="*/ 43 h 47"/>
                    <a:gd name="T12" fmla="*/ 0 w 128"/>
                    <a:gd name="T13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8" h="47">
                      <a:moveTo>
                        <a:pt x="0" y="34"/>
                      </a:moveTo>
                      <a:cubicBezTo>
                        <a:pt x="16" y="35"/>
                        <a:pt x="45" y="25"/>
                        <a:pt x="56" y="19"/>
                      </a:cubicBezTo>
                      <a:cubicBezTo>
                        <a:pt x="63" y="15"/>
                        <a:pt x="72" y="12"/>
                        <a:pt x="81" y="9"/>
                      </a:cubicBezTo>
                      <a:cubicBezTo>
                        <a:pt x="97" y="4"/>
                        <a:pt x="115" y="0"/>
                        <a:pt x="128" y="0"/>
                      </a:cubicBezTo>
                      <a:cubicBezTo>
                        <a:pt x="122" y="7"/>
                        <a:pt x="115" y="14"/>
                        <a:pt x="107" y="22"/>
                      </a:cubicBezTo>
                      <a:cubicBezTo>
                        <a:pt x="87" y="39"/>
                        <a:pt x="67" y="47"/>
                        <a:pt x="41" y="43"/>
                      </a:cubicBezTo>
                      <a:cubicBezTo>
                        <a:pt x="31" y="41"/>
                        <a:pt x="9" y="39"/>
                        <a:pt x="0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208" name="文本框 207"/>
            <p:cNvSpPr txBox="1"/>
            <p:nvPr>
              <p:custDataLst>
                <p:tags r:id="rId9"/>
              </p:custDataLst>
            </p:nvPr>
          </p:nvSpPr>
          <p:spPr>
            <a:xfrm>
              <a:off x="2397" y="7930"/>
              <a:ext cx="1944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solidFill>
                    <a:srgbClr val="546B7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  04  -</a:t>
              </a:r>
            </a:p>
          </p:txBody>
        </p:sp>
        <p:pic>
          <p:nvPicPr>
            <p:cNvPr id="209" name="图形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6"/>
                </a:ext>
              </a:extLst>
            </a:blip>
            <a:stretch>
              <a:fillRect/>
            </a:stretch>
          </p:blipFill>
          <p:spPr bwMode="auto">
            <a:xfrm>
              <a:off x="3027" y="4092"/>
              <a:ext cx="684" cy="636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</p:pic>
      </p:grpSp>
      <p:sp>
        <p:nvSpPr>
          <p:cNvPr id="214" name="文本框 213"/>
          <p:cNvSpPr txBox="1"/>
          <p:nvPr/>
        </p:nvSpPr>
        <p:spPr>
          <a:xfrm>
            <a:off x="1466215" y="5726430"/>
            <a:ext cx="87604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1200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SHURUBIAOTI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圆角矩形 90"/>
          <p:cNvSpPr/>
          <p:nvPr/>
        </p:nvSpPr>
        <p:spPr>
          <a:xfrm rot="16200000">
            <a:off x="5408295" y="-2536825"/>
            <a:ext cx="1351280" cy="10655300"/>
          </a:xfrm>
          <a:prstGeom prst="roundRect">
            <a:avLst>
              <a:gd name="adj" fmla="val 6787"/>
            </a:avLst>
          </a:prstGeom>
          <a:gradFill>
            <a:gsLst>
              <a:gs pos="100000">
                <a:srgbClr val="FAFBFD"/>
              </a:gs>
              <a:gs pos="0">
                <a:srgbClr val="F2DEB7">
                  <a:alpha val="32000"/>
                </a:srgbClr>
              </a:gs>
            </a:gsLst>
            <a:lin ang="16200000" scaled="0"/>
          </a:gradFill>
          <a:ln w="19050">
            <a:gradFill>
              <a:gsLst>
                <a:gs pos="13000">
                  <a:srgbClr val="FAFBFD"/>
                </a:gs>
                <a:gs pos="100000">
                  <a:srgbClr val="942322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419735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" name="同侧圆角矩形 3"/>
          <p:cNvSpPr/>
          <p:nvPr/>
        </p:nvSpPr>
        <p:spPr>
          <a:xfrm rot="5400000">
            <a:off x="2634615" y="-54610"/>
            <a:ext cx="555625" cy="427545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 rot="5400000">
            <a:off x="578485" y="2001520"/>
            <a:ext cx="555625" cy="163195"/>
          </a:xfrm>
          <a:custGeom>
            <a:avLst/>
            <a:gdLst>
              <a:gd name="adj1" fmla="val 50000"/>
              <a:gd name="adj2" fmla="val 0"/>
              <a:gd name="a1" fmla="pin 0 adj1 50000"/>
              <a:gd name="a2" fmla="pin 0 adj2 50000"/>
              <a:gd name="tx1" fmla="*/ ss a1 100000"/>
              <a:gd name="tx2" fmla="+- r 0 tx1"/>
              <a:gd name="bx1" fmla="*/ ss a2 100000"/>
              <a:gd name="bx2" fmla="+- r 0 bx1"/>
              <a:gd name="by1" fmla="+- b 0 bx1"/>
              <a:gd name="d" fmla="+- tx1 0 bx1"/>
              <a:gd name="tdx" fmla="*/ tx1 29289 100000"/>
              <a:gd name="bdx" fmla="*/ bx1 29289 100000"/>
              <a:gd name="il" fmla="?: d tdx bdx"/>
              <a:gd name="ir" fmla="+- r 0 il"/>
              <a:gd name="ib" fmla="+- b 0 bdx"/>
            </a:gdLst>
            <a:ahLst/>
            <a:cxnLst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3">
                <a:pos x="hc" y="t"/>
              </a:cxn>
            </a:cxnLst>
            <a:rect l="l" t="t" r="r" b="b"/>
            <a:pathLst>
              <a:path w="875" h="257">
                <a:moveTo>
                  <a:pt x="875" y="0"/>
                </a:moveTo>
                <a:lnTo>
                  <a:pt x="875" y="257"/>
                </a:lnTo>
                <a:lnTo>
                  <a:pt x="0" y="257"/>
                </a:lnTo>
                <a:lnTo>
                  <a:pt x="0" y="0"/>
                </a:lnTo>
                <a:lnTo>
                  <a:pt x="875" y="0"/>
                </a:lnTo>
                <a:close/>
              </a:path>
            </a:pathLst>
          </a:custGeom>
          <a:solidFill>
            <a:srgbClr val="EDC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92225" y="2525395"/>
            <a:ext cx="9583420" cy="7875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sz="16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请在此处输入相关文字内容，操作方法：鼠标全选此段文字，直接输入文本即可替换，文字格式不会发生改变。</a:t>
            </a:r>
            <a:endParaRPr lang="zh-CN" altLang="en-US" sz="1600" b="0">
              <a:solidFill>
                <a:srgbClr val="3D485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2225" y="1883410"/>
            <a:ext cx="12782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r>
              <a:rPr lang="en-US" altLang="zh-CN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</a:p>
        </p:txBody>
      </p:sp>
      <p:sp>
        <p:nvSpPr>
          <p:cNvPr id="52" name="文本框 51"/>
          <p:cNvSpPr txBox="1"/>
          <p:nvPr>
            <p:custDataLst>
              <p:tags r:id="rId2"/>
            </p:custDataLst>
          </p:nvPr>
        </p:nvSpPr>
        <p:spPr>
          <a:xfrm>
            <a:off x="177165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41" name="文本框 40"/>
          <p:cNvSpPr txBox="1"/>
          <p:nvPr>
            <p:custDataLst>
              <p:tags r:id="rId3"/>
            </p:custDataLst>
          </p:nvPr>
        </p:nvSpPr>
        <p:spPr>
          <a:xfrm flipH="1">
            <a:off x="1303655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 flipH="1">
            <a:off x="173482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58" name="文本框 57"/>
          <p:cNvSpPr txBox="1"/>
          <p:nvPr>
            <p:custDataLst>
              <p:tags r:id="rId5"/>
            </p:custDataLst>
          </p:nvPr>
        </p:nvSpPr>
        <p:spPr>
          <a:xfrm>
            <a:off x="431482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 flipH="1">
            <a:off x="3846830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60" name="文本框 59"/>
          <p:cNvSpPr txBox="1"/>
          <p:nvPr>
            <p:custDataLst>
              <p:tags r:id="rId7"/>
            </p:custDataLst>
          </p:nvPr>
        </p:nvSpPr>
        <p:spPr>
          <a:xfrm flipH="1">
            <a:off x="427799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2" name="文本框 61"/>
          <p:cNvSpPr txBox="1"/>
          <p:nvPr>
            <p:custDataLst>
              <p:tags r:id="rId8"/>
            </p:custDataLst>
          </p:nvPr>
        </p:nvSpPr>
        <p:spPr>
          <a:xfrm>
            <a:off x="6858000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63" name="文本框 62"/>
          <p:cNvSpPr txBox="1"/>
          <p:nvPr>
            <p:custDataLst>
              <p:tags r:id="rId9"/>
            </p:custDataLst>
          </p:nvPr>
        </p:nvSpPr>
        <p:spPr>
          <a:xfrm flipH="1">
            <a:off x="6390005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64" name="文本框 63"/>
          <p:cNvSpPr txBox="1"/>
          <p:nvPr>
            <p:custDataLst>
              <p:tags r:id="rId10"/>
            </p:custDataLst>
          </p:nvPr>
        </p:nvSpPr>
        <p:spPr>
          <a:xfrm flipH="1">
            <a:off x="6821170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66" name="文本框 65"/>
          <p:cNvSpPr txBox="1"/>
          <p:nvPr>
            <p:custDataLst>
              <p:tags r:id="rId11"/>
            </p:custDataLst>
          </p:nvPr>
        </p:nvSpPr>
        <p:spPr>
          <a:xfrm>
            <a:off x="9401175" y="3816350"/>
            <a:ext cx="1019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4400" cap="all">
                <a:ln>
                  <a:gradFill>
                    <a:gsLst>
                      <a:gs pos="0">
                        <a:srgbClr val="942322"/>
                      </a:gs>
                      <a:gs pos="100000">
                        <a:srgbClr val="942322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67" name="文本框 66"/>
          <p:cNvSpPr txBox="1"/>
          <p:nvPr>
            <p:custDataLst>
              <p:tags r:id="rId12"/>
            </p:custDataLst>
          </p:nvPr>
        </p:nvSpPr>
        <p:spPr>
          <a:xfrm flipH="1">
            <a:off x="8933180" y="4961890"/>
            <a:ext cx="19558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400" b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直接在此输入文本内容，直接全选文本，输入新的文本就可以替换更改，文本格式不会改变。</a:t>
            </a:r>
          </a:p>
        </p:txBody>
      </p:sp>
      <p:sp>
        <p:nvSpPr>
          <p:cNvPr id="68" name="文本框 67"/>
          <p:cNvSpPr txBox="1"/>
          <p:nvPr>
            <p:custDataLst>
              <p:tags r:id="rId13"/>
            </p:custDataLst>
          </p:nvPr>
        </p:nvSpPr>
        <p:spPr>
          <a:xfrm flipH="1">
            <a:off x="9364345" y="4612005"/>
            <a:ext cx="10934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cxnSp>
        <p:nvCxnSpPr>
          <p:cNvPr id="10" name="直接连接符 9"/>
          <p:cNvCxnSpPr/>
          <p:nvPr>
            <p:custDataLst>
              <p:tags r:id="rId14"/>
            </p:custDataLst>
          </p:nvPr>
        </p:nvCxnSpPr>
        <p:spPr>
          <a:xfrm>
            <a:off x="2908300" y="4200525"/>
            <a:ext cx="1160145" cy="0"/>
          </a:xfrm>
          <a:prstGeom prst="line">
            <a:avLst/>
          </a:prstGeom>
          <a:ln w="15875">
            <a:solidFill>
              <a:srgbClr val="B8C5D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5"/>
            </p:custDataLst>
          </p:nvPr>
        </p:nvCxnSpPr>
        <p:spPr>
          <a:xfrm>
            <a:off x="5517515" y="4200525"/>
            <a:ext cx="1160145" cy="0"/>
          </a:xfrm>
          <a:prstGeom prst="line">
            <a:avLst/>
          </a:prstGeom>
          <a:ln w="15875">
            <a:solidFill>
              <a:srgbClr val="B8C5D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6"/>
            </p:custDataLst>
          </p:nvPr>
        </p:nvCxnSpPr>
        <p:spPr>
          <a:xfrm>
            <a:off x="8126730" y="4200525"/>
            <a:ext cx="1160145" cy="0"/>
          </a:xfrm>
          <a:prstGeom prst="line">
            <a:avLst/>
          </a:prstGeom>
          <a:ln w="15875">
            <a:solidFill>
              <a:srgbClr val="B8C5D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590" y="0"/>
            <a:ext cx="12207240" cy="6297930"/>
          </a:xfrm>
          <a:prstGeom prst="rect">
            <a:avLst/>
          </a:prstGeom>
          <a:noFill/>
        </p:spPr>
      </p:pic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690" y="290195"/>
            <a:ext cx="2605405" cy="50355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12738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5379720"/>
            <a:ext cx="12202160" cy="147828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663575" y="5835650"/>
            <a:ext cx="39827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单击此处输入你的正文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7060" y="4363085"/>
            <a:ext cx="10109200" cy="119888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江苏理工学院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PPT</a:t>
            </a:r>
            <a:r>
              <a:rPr lang="zh-CN" alt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黑体 CN Bold" panose="020B0800000000000000" charset="-122"/>
              </a:rPr>
              <a:t>模板</a:t>
            </a:r>
          </a:p>
        </p:txBody>
      </p:sp>
      <p:pic>
        <p:nvPicPr>
          <p:cNvPr id="7" name="图片 6" descr="建筑剪影11111-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725" y="5835650"/>
            <a:ext cx="7508875" cy="8559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21"/>
          <a:stretch>
            <a:fillRect/>
          </a:stretch>
        </p:blipFill>
        <p:spPr>
          <a:xfrm>
            <a:off x="-2159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249285" y="8258175"/>
            <a:ext cx="246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 </a:t>
            </a:r>
          </a:p>
        </p:txBody>
      </p:sp>
      <p:pic>
        <p:nvPicPr>
          <p:cNvPr id="12" name="图片 11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5" y="1685925"/>
            <a:ext cx="3020060" cy="583565"/>
          </a:xfrm>
          <a:prstGeom prst="rect">
            <a:avLst/>
          </a:prstGeom>
        </p:spPr>
      </p:pic>
      <p:pic>
        <p:nvPicPr>
          <p:cNvPr id="16" name="图片 15" descr="校训-黑-18"/>
          <p:cNvPicPr>
            <a:picLocks noChangeAspect="1"/>
          </p:cNvPicPr>
          <p:nvPr/>
        </p:nvPicPr>
        <p:blipFill>
          <a:blip r:embed="rId6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10" y="335280"/>
            <a:ext cx="3039745" cy="45847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04850" y="2519680"/>
            <a:ext cx="3982459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7000" b="1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en-US" altLang="zh-CN" sz="7000" b="1" dirty="0">
              <a:solidFill>
                <a:srgbClr val="B7282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39759" y="3938270"/>
            <a:ext cx="4070366" cy="398780"/>
            <a:chOff x="1254" y="6781"/>
            <a:chExt cx="6112" cy="628"/>
          </a:xfrm>
        </p:grpSpPr>
        <p:sp>
          <p:nvSpPr>
            <p:cNvPr id="18" name="文本框 17"/>
            <p:cNvSpPr txBox="1"/>
            <p:nvPr/>
          </p:nvSpPr>
          <p:spPr>
            <a:xfrm>
              <a:off x="1254" y="6781"/>
              <a:ext cx="598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rgbClr val="B7282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旗黑-55简" panose="00020600040101010101" charset="-128"/>
                </a:rPr>
                <a:t>日期：</a:t>
              </a: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346" y="7348"/>
              <a:ext cx="6020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711200" y="2170343"/>
            <a:ext cx="4856168" cy="1110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AFBFD">
                  <a:alpha val="0"/>
                </a:srgbClr>
              </a:gs>
              <a:gs pos="0">
                <a:srgbClr val="E9CB85">
                  <a:alpha val="1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1016197" y="2449180"/>
            <a:ext cx="552918" cy="552918"/>
          </a:xfrm>
          <a:prstGeom prst="ellipse">
            <a:avLst/>
          </a:prstGeom>
          <a:solidFill>
            <a:srgbClr val="E9C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854200" y="2450465"/>
            <a:ext cx="1709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30" name="文本框 29"/>
          <p:cNvSpPr txBox="1"/>
          <p:nvPr>
            <p:custDataLst>
              <p:tags r:id="rId5"/>
            </p:custDataLst>
          </p:nvPr>
        </p:nvSpPr>
        <p:spPr>
          <a:xfrm>
            <a:off x="991821" y="2544306"/>
            <a:ext cx="601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ffectLst>
                  <a:outerShdw blurRad="50800" dist="25400" dir="2700000" algn="tl" rotWithShape="0">
                    <a:srgbClr val="C38627">
                      <a:alpha val="80000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sp>
        <p:nvSpPr>
          <p:cNvPr id="13" name="圆角矩形 12"/>
          <p:cNvSpPr/>
          <p:nvPr>
            <p:custDataLst>
              <p:tags r:id="rId6"/>
            </p:custDataLst>
          </p:nvPr>
        </p:nvSpPr>
        <p:spPr>
          <a:xfrm>
            <a:off x="711200" y="3396724"/>
            <a:ext cx="4856168" cy="1110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AFBFD">
                  <a:alpha val="0"/>
                </a:srgbClr>
              </a:gs>
              <a:gs pos="0">
                <a:srgbClr val="E9CB85">
                  <a:alpha val="1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1854200" y="3677285"/>
            <a:ext cx="1709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grpSp>
        <p:nvGrpSpPr>
          <p:cNvPr id="35" name="组合 34"/>
          <p:cNvGrpSpPr/>
          <p:nvPr>
            <p:custDataLst>
              <p:tags r:id="rId8"/>
            </p:custDataLst>
          </p:nvPr>
        </p:nvGrpSpPr>
        <p:grpSpPr>
          <a:xfrm>
            <a:off x="991870" y="3675562"/>
            <a:ext cx="601980" cy="552918"/>
            <a:chOff x="1632" y="6350"/>
            <a:chExt cx="948" cy="871"/>
          </a:xfrm>
        </p:grpSpPr>
        <p:sp>
          <p:nvSpPr>
            <p:cNvPr id="14" name="椭圆 13"/>
            <p:cNvSpPr/>
            <p:nvPr>
              <p:custDataLst>
                <p:tags r:id="rId23"/>
              </p:custDataLst>
            </p:nvPr>
          </p:nvSpPr>
          <p:spPr>
            <a:xfrm>
              <a:off x="1670" y="6350"/>
              <a:ext cx="871" cy="871"/>
            </a:xfrm>
            <a:prstGeom prst="ellipse">
              <a:avLst/>
            </a:prstGeom>
            <a:solidFill>
              <a:srgbClr val="E9C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1" name="文本框 30"/>
            <p:cNvSpPr txBox="1"/>
            <p:nvPr>
              <p:custDataLst>
                <p:tags r:id="rId24"/>
              </p:custDataLst>
            </p:nvPr>
          </p:nvSpPr>
          <p:spPr>
            <a:xfrm>
              <a:off x="1632" y="6500"/>
              <a:ext cx="94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  <a:effectLst>
                    <a:outerShdw blurRad="50800" dist="25400" dir="2700000" algn="tl" rotWithShape="0">
                      <a:srgbClr val="C38627">
                        <a:alpha val="80000"/>
                      </a:srgbClr>
                    </a:outerShdw>
                  </a:effectLst>
                  <a:latin typeface="汉仪雅酷黑 75W" panose="020B0804020202020204" charset="-122"/>
                  <a:ea typeface="汉仪雅酷黑 75W" panose="020B0804020202020204" charset="-122"/>
                </a:rPr>
                <a:t>02</a:t>
              </a:r>
            </a:p>
          </p:txBody>
        </p:sp>
      </p:grp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4513257" y="2170343"/>
            <a:ext cx="4856168" cy="111059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AFBFD">
                  <a:alpha val="0"/>
                </a:srgbClr>
              </a:gs>
              <a:gs pos="0">
                <a:srgbClr val="E9CB85">
                  <a:alpha val="1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4806363" y="2449180"/>
            <a:ext cx="552918" cy="552918"/>
          </a:xfrm>
          <a:prstGeom prst="ellipse">
            <a:avLst/>
          </a:prstGeom>
          <a:solidFill>
            <a:srgbClr val="E9C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5644515" y="2440940"/>
            <a:ext cx="1709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32" name="文本框 31"/>
          <p:cNvSpPr txBox="1"/>
          <p:nvPr>
            <p:custDataLst>
              <p:tags r:id="rId12"/>
            </p:custDataLst>
          </p:nvPr>
        </p:nvSpPr>
        <p:spPr>
          <a:xfrm>
            <a:off x="4799132" y="2544711"/>
            <a:ext cx="601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solidFill>
                  <a:schemeClr val="bg1"/>
                </a:solidFill>
                <a:effectLst>
                  <a:outerShdw blurRad="50800" dist="25400" dir="2700000" algn="tl" rotWithShape="0">
                    <a:srgbClr val="C38627">
                      <a:alpha val="80000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</a:rPr>
              <a:t>04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3815715" y="883920"/>
            <a:ext cx="6997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7200" b="0" cap="all">
                <a:ln w="12700">
                  <a:gradFill>
                    <a:gsLst>
                      <a:gs pos="0">
                        <a:srgbClr val="C00000">
                          <a:alpha val="17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Contents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67715" y="1014095"/>
            <a:ext cx="1313180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目录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11011535" y="696595"/>
            <a:ext cx="400050" cy="111760"/>
            <a:chOff x="16910" y="1097"/>
            <a:chExt cx="1050" cy="176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-25400" y="6113780"/>
            <a:ext cx="12217400" cy="78359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D:/冯益/2024/江理工/ppt模版/设计文件/logo-红-05.pnglogo-红-05"/>
          <p:cNvPicPr>
            <a:picLocks noChangeAspect="1"/>
          </p:cNvPicPr>
          <p:nvPr/>
        </p:nvPicPr>
        <p:blipFill>
          <a:blip r:embed="rId27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8505" y="1952625"/>
            <a:ext cx="4302760" cy="4060825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755650" y="4629785"/>
            <a:ext cx="4856480" cy="1110615"/>
            <a:chOff x="1190" y="7291"/>
            <a:chExt cx="7648" cy="1749"/>
          </a:xfrm>
        </p:grpSpPr>
        <p:sp>
          <p:nvSpPr>
            <p:cNvPr id="36" name="圆角矩形 35"/>
            <p:cNvSpPr/>
            <p:nvPr>
              <p:custDataLst>
                <p:tags r:id="rId18"/>
              </p:custDataLst>
            </p:nvPr>
          </p:nvSpPr>
          <p:spPr>
            <a:xfrm>
              <a:off x="1190" y="7291"/>
              <a:ext cx="7648" cy="174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AFBFD">
                    <a:alpha val="0"/>
                  </a:srgbClr>
                </a:gs>
                <a:gs pos="0">
                  <a:srgbClr val="E9CB85">
                    <a:alpha val="19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2990" y="7733"/>
              <a:ext cx="26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40" name="组合 39"/>
            <p:cNvGrpSpPr/>
            <p:nvPr>
              <p:custDataLst>
                <p:tags r:id="rId20"/>
              </p:custDataLst>
            </p:nvPr>
          </p:nvGrpSpPr>
          <p:grpSpPr>
            <a:xfrm>
              <a:off x="1632" y="7730"/>
              <a:ext cx="948" cy="871"/>
              <a:chOff x="1632" y="6350"/>
              <a:chExt cx="948" cy="871"/>
            </a:xfrm>
          </p:grpSpPr>
          <p:sp>
            <p:nvSpPr>
              <p:cNvPr id="41" name="椭圆 40"/>
              <p:cNvSpPr/>
              <p:nvPr>
                <p:custDataLst>
                  <p:tags r:id="rId21"/>
                </p:custDataLst>
              </p:nvPr>
            </p:nvSpPr>
            <p:spPr>
              <a:xfrm>
                <a:off x="1670" y="6350"/>
                <a:ext cx="871" cy="871"/>
              </a:xfrm>
              <a:prstGeom prst="ellipse">
                <a:avLst/>
              </a:prstGeom>
              <a:solidFill>
                <a:srgbClr val="E9C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632" y="6500"/>
                <a:ext cx="94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srgbClr val="C38627">
                          <a:alpha val="80000"/>
                        </a:srgbClr>
                      </a:outerShdw>
                    </a:effectLst>
                    <a:latin typeface="汉仪雅酷黑 75W" panose="020B0804020202020204" charset="-122"/>
                    <a:ea typeface="汉仪雅酷黑 75W" panose="020B0804020202020204" charset="-122"/>
                  </a:rPr>
                  <a:t>03</a:t>
                </a: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4519295" y="3398520"/>
            <a:ext cx="4856480" cy="1110615"/>
            <a:chOff x="7159" y="5688"/>
            <a:chExt cx="7648" cy="1749"/>
          </a:xfrm>
        </p:grpSpPr>
        <p:sp>
          <p:nvSpPr>
            <p:cNvPr id="46" name="圆角矩形 45"/>
            <p:cNvSpPr/>
            <p:nvPr>
              <p:custDataLst>
                <p:tags r:id="rId13"/>
              </p:custDataLst>
            </p:nvPr>
          </p:nvSpPr>
          <p:spPr>
            <a:xfrm>
              <a:off x="7159" y="5688"/>
              <a:ext cx="7648" cy="174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AFBFD">
                    <a:alpha val="0"/>
                  </a:srgbClr>
                </a:gs>
                <a:gs pos="0">
                  <a:srgbClr val="E9CB85">
                    <a:alpha val="19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文本框 60"/>
            <p:cNvSpPr txBox="1"/>
            <p:nvPr>
              <p:custDataLst>
                <p:tags r:id="rId14"/>
              </p:custDataLst>
            </p:nvPr>
          </p:nvSpPr>
          <p:spPr>
            <a:xfrm>
              <a:off x="8959" y="6130"/>
              <a:ext cx="269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输入标题</a:t>
              </a:r>
            </a:p>
          </p:txBody>
        </p:sp>
        <p:grpSp>
          <p:nvGrpSpPr>
            <p:cNvPr id="63" name="组合 62"/>
            <p:cNvGrpSpPr/>
            <p:nvPr>
              <p:custDataLst>
                <p:tags r:id="rId15"/>
              </p:custDataLst>
            </p:nvPr>
          </p:nvGrpSpPr>
          <p:grpSpPr>
            <a:xfrm>
              <a:off x="7601" y="6127"/>
              <a:ext cx="948" cy="871"/>
              <a:chOff x="1632" y="6350"/>
              <a:chExt cx="948" cy="871"/>
            </a:xfrm>
          </p:grpSpPr>
          <p:sp>
            <p:nvSpPr>
              <p:cNvPr id="64" name="椭圆 63"/>
              <p:cNvSpPr/>
              <p:nvPr>
                <p:custDataLst>
                  <p:tags r:id="rId16"/>
                </p:custDataLst>
              </p:nvPr>
            </p:nvSpPr>
            <p:spPr>
              <a:xfrm>
                <a:off x="1670" y="6350"/>
                <a:ext cx="871" cy="871"/>
              </a:xfrm>
              <a:prstGeom prst="ellipse">
                <a:avLst/>
              </a:prstGeom>
              <a:solidFill>
                <a:srgbClr val="E9C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文本框 6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632" y="6500"/>
                <a:ext cx="94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srgbClr val="C38627">
                          <a:alpha val="8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1011535" y="696595"/>
            <a:ext cx="400050" cy="111760"/>
            <a:chOff x="16910" y="1097"/>
            <a:chExt cx="1050" cy="176"/>
          </a:xfrm>
        </p:grpSpPr>
        <p:cxnSp>
          <p:nvCxnSpPr>
            <p:cNvPr id="44" name="直接连接符 43"/>
            <p:cNvCxnSpPr/>
            <p:nvPr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accent6">
                  <a:lumMod val="5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-25400" y="6113780"/>
            <a:ext cx="12217400" cy="78359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D:/冯益/2024/江理工/ppt模版/设计文件/logo-红-05.pnglogo-红-05"/>
          <p:cNvPicPr>
            <a:picLocks noChangeAspect="1"/>
          </p:cNvPicPr>
          <p:nvPr/>
        </p:nvPicPr>
        <p:blipFill>
          <a:blip r:embed="rId19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8505" y="1952625"/>
            <a:ext cx="4302760" cy="4060825"/>
          </a:xfrm>
          <a:prstGeom prst="rect">
            <a:avLst/>
          </a:prstGeom>
        </p:spPr>
      </p:pic>
      <p:sp>
        <p:nvSpPr>
          <p:cNvPr id="24" name="圆角矩形 23"/>
          <p:cNvSpPr/>
          <p:nvPr>
            <p:custDataLst>
              <p:tags r:id="rId2"/>
            </p:custDataLst>
          </p:nvPr>
        </p:nvSpPr>
        <p:spPr>
          <a:xfrm>
            <a:off x="810260" y="1748790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>
            <p:custDataLst>
              <p:tags r:id="rId3"/>
            </p:custDataLst>
          </p:nvPr>
        </p:nvSpPr>
        <p:spPr>
          <a:xfrm>
            <a:off x="810260" y="2602865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>
            <p:custDataLst>
              <p:tags r:id="rId4"/>
            </p:custDataLst>
          </p:nvPr>
        </p:nvSpPr>
        <p:spPr>
          <a:xfrm>
            <a:off x="810260" y="3456940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>
            <p:custDataLst>
              <p:tags r:id="rId5"/>
            </p:custDataLst>
          </p:nvPr>
        </p:nvSpPr>
        <p:spPr>
          <a:xfrm>
            <a:off x="810260" y="4311015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2"/>
          <p:cNvSpPr txBox="1"/>
          <p:nvPr>
            <p:custDataLst>
              <p:tags r:id="rId6"/>
            </p:custDataLst>
          </p:nvPr>
        </p:nvSpPr>
        <p:spPr>
          <a:xfrm>
            <a:off x="2165899" y="1895951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输入目录标题</a:t>
            </a:r>
          </a:p>
        </p:txBody>
      </p:sp>
      <p:sp>
        <p:nvSpPr>
          <p:cNvPr id="29" name="文本框 12"/>
          <p:cNvSpPr txBox="1"/>
          <p:nvPr>
            <p:custDataLst>
              <p:tags r:id="rId7"/>
            </p:custDataLst>
          </p:nvPr>
        </p:nvSpPr>
        <p:spPr>
          <a:xfrm>
            <a:off x="2165899" y="2748518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12"/>
          <p:cNvSpPr txBox="1"/>
          <p:nvPr>
            <p:custDataLst>
              <p:tags r:id="rId8"/>
            </p:custDataLst>
          </p:nvPr>
        </p:nvSpPr>
        <p:spPr>
          <a:xfrm>
            <a:off x="2165899" y="3600688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12"/>
          <p:cNvSpPr txBox="1"/>
          <p:nvPr>
            <p:custDataLst>
              <p:tags r:id="rId9"/>
            </p:custDataLst>
          </p:nvPr>
        </p:nvSpPr>
        <p:spPr>
          <a:xfrm>
            <a:off x="2165899" y="4452858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文本框 65"/>
          <p:cNvSpPr txBox="1"/>
          <p:nvPr>
            <p:custDataLst>
              <p:tags r:id="rId10"/>
            </p:custDataLst>
          </p:nvPr>
        </p:nvSpPr>
        <p:spPr>
          <a:xfrm>
            <a:off x="1217295" y="1828800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01</a:t>
            </a:r>
          </a:p>
        </p:txBody>
      </p:sp>
      <p:sp>
        <p:nvSpPr>
          <p:cNvPr id="67" name="文本框 66"/>
          <p:cNvSpPr txBox="1"/>
          <p:nvPr>
            <p:custDataLst>
              <p:tags r:id="rId11"/>
            </p:custDataLst>
          </p:nvPr>
        </p:nvSpPr>
        <p:spPr>
          <a:xfrm>
            <a:off x="1217295" y="2677795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02</a:t>
            </a:r>
          </a:p>
        </p:txBody>
      </p:sp>
      <p:sp>
        <p:nvSpPr>
          <p:cNvPr id="68" name="文本框 67"/>
          <p:cNvSpPr txBox="1"/>
          <p:nvPr>
            <p:custDataLst>
              <p:tags r:id="rId12"/>
            </p:custDataLst>
          </p:nvPr>
        </p:nvSpPr>
        <p:spPr>
          <a:xfrm>
            <a:off x="1217613" y="3526790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03</a:t>
            </a:r>
          </a:p>
        </p:txBody>
      </p:sp>
      <p:sp>
        <p:nvSpPr>
          <p:cNvPr id="69" name="文本框 68"/>
          <p:cNvSpPr txBox="1"/>
          <p:nvPr>
            <p:custDataLst>
              <p:tags r:id="rId13"/>
            </p:custDataLst>
          </p:nvPr>
        </p:nvSpPr>
        <p:spPr>
          <a:xfrm>
            <a:off x="1217295" y="4375785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04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815715" y="445770"/>
            <a:ext cx="6997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7200" b="1" cap="all">
                <a:ln w="12700">
                  <a:gradFill>
                    <a:gsLst>
                      <a:gs pos="0">
                        <a:srgbClr val="C00000">
                          <a:alpha val="17000"/>
                        </a:srgbClr>
                      </a:gs>
                      <a:gs pos="100000">
                        <a:srgbClr val="C00000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767715" y="575945"/>
            <a:ext cx="1706880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目录</a:t>
            </a:r>
          </a:p>
        </p:txBody>
      </p:sp>
      <p:sp>
        <p:nvSpPr>
          <p:cNvPr id="75" name="圆角矩形 74"/>
          <p:cNvSpPr/>
          <p:nvPr>
            <p:custDataLst>
              <p:tags r:id="rId14"/>
            </p:custDataLst>
          </p:nvPr>
        </p:nvSpPr>
        <p:spPr>
          <a:xfrm>
            <a:off x="810260" y="5165090"/>
            <a:ext cx="6983730" cy="657225"/>
          </a:xfrm>
          <a:prstGeom prst="roundRect">
            <a:avLst>
              <a:gd name="adj" fmla="val 13816"/>
            </a:avLst>
          </a:prstGeom>
          <a:gradFill>
            <a:gsLst>
              <a:gs pos="0">
                <a:srgbClr val="F2DEB7"/>
              </a:gs>
              <a:gs pos="100000">
                <a:srgbClr val="E9CB85">
                  <a:alpha val="0"/>
                </a:srgbClr>
              </a:gs>
            </a:gsLst>
            <a:lin ang="2700000" scaled="0"/>
          </a:gradFill>
          <a:ln>
            <a:noFill/>
          </a:ln>
          <a:effectLst>
            <a:outerShdw blurRad="127000" dist="127000" dir="2700000" algn="tl" rotWithShape="0">
              <a:schemeClr val="accent4">
                <a:lumMod val="50000"/>
                <a:alpha val="2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12"/>
          <p:cNvSpPr txBox="1"/>
          <p:nvPr>
            <p:custDataLst>
              <p:tags r:id="rId15"/>
            </p:custDataLst>
          </p:nvPr>
        </p:nvSpPr>
        <p:spPr>
          <a:xfrm>
            <a:off x="2165899" y="5306933"/>
            <a:ext cx="3575222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>
                <a:solidFill>
                  <a:srgbClr val="6C030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输入目录标题</a:t>
            </a:r>
            <a:endParaRPr lang="zh-CN" altLang="en-US" sz="2000" b="1">
              <a:solidFill>
                <a:srgbClr val="6C03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>
            <p:custDataLst>
              <p:tags r:id="rId16"/>
            </p:custDataLst>
          </p:nvPr>
        </p:nvSpPr>
        <p:spPr>
          <a:xfrm>
            <a:off x="1217295" y="5229860"/>
            <a:ext cx="5757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spc="-200">
                <a:solidFill>
                  <a:srgbClr val="B7282C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粗宋简" panose="02010609000101010101" charset="-122"/>
                <a:sym typeface="+mn-ea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D:/冯益/2024/江理工/ppt模版/资料/学校风景/IMG_7135(1).JPGIMG_7135(1)"/>
          <p:cNvPicPr>
            <a:picLocks noChangeAspect="1"/>
          </p:cNvPicPr>
          <p:nvPr/>
        </p:nvPicPr>
        <p:blipFill>
          <a:blip r:embed="rId4" cstate="print">
            <a:alphaModFix amt="84000"/>
            <a:lum bright="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45" t="-2"/>
          <a:stretch>
            <a:fillRect/>
          </a:stretch>
        </p:blipFill>
        <p:spPr>
          <a:xfrm>
            <a:off x="-15240" y="0"/>
            <a:ext cx="12207240" cy="629793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-37465" y="0"/>
            <a:ext cx="11933555" cy="6297930"/>
          </a:xfrm>
          <a:prstGeom prst="rect">
            <a:avLst/>
          </a:prstGeom>
          <a:gradFill>
            <a:gsLst>
              <a:gs pos="31000">
                <a:srgbClr val="FFFEFB">
                  <a:alpha val="100000"/>
                </a:srgbClr>
              </a:gs>
              <a:gs pos="100000">
                <a:schemeClr val="bg1">
                  <a:alpha val="0"/>
                </a:schemeClr>
              </a:gs>
              <a:gs pos="0">
                <a:srgbClr val="FEFCF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0" y="6297295"/>
            <a:ext cx="12202160" cy="556260"/>
          </a:xfrm>
          <a:prstGeom prst="rect">
            <a:avLst/>
          </a:prstGeom>
          <a:solidFill>
            <a:srgbClr val="B7282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3396615" y="1962150"/>
            <a:ext cx="4735195" cy="2871470"/>
            <a:chOff x="2824" y="3090"/>
            <a:chExt cx="7457" cy="4522"/>
          </a:xfrm>
        </p:grpSpPr>
        <p:sp>
          <p:nvSpPr>
            <p:cNvPr id="12" name="文本框 11"/>
            <p:cNvSpPr txBox="1"/>
            <p:nvPr/>
          </p:nvSpPr>
          <p:spPr>
            <a:xfrm>
              <a:off x="2844" y="3090"/>
              <a:ext cx="5579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lang="en-US" altLang="zh-CN" sz="4000" b="0" cap="all" dirty="0">
                  <a:ln w="12700">
                    <a:gradFill>
                      <a:gsLst>
                        <a:gs pos="0">
                          <a:srgbClr val="C00000">
                            <a:alpha val="34000"/>
                          </a:srgbClr>
                        </a:gs>
                        <a:gs pos="100000">
                          <a:srgbClr val="C00000">
                            <a:alpha val="0"/>
                          </a:srgbClr>
                        </a:gs>
                      </a:gsLst>
                      <a:lin ang="5400000" scaled="1"/>
                    </a:gradFill>
                  </a:ln>
                  <a:noFill/>
                  <a:latin typeface="汉仪雅酷黑 75W" panose="020B0804020202020204" charset="-122"/>
                  <a:ea typeface="汉仪雅酷黑 75W" panose="020B0804020202020204" charset="-122"/>
                </a:rPr>
                <a:t>part one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824" y="4107"/>
              <a:ext cx="745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Tx/>
                <a:buSzTx/>
                <a:buFontTx/>
              </a:pPr>
              <a:r>
                <a:rPr lang="zh-CN" altLang="en-US" sz="48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864" y="5584"/>
              <a:ext cx="5861" cy="36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en-US" altLang="zh-CN" sz="900" cap="all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雅酷黑 75W" panose="020B0804020202020204" charset="-122"/>
                  <a:ea typeface="汉仪雅酷黑 75W" panose="020B0804020202020204" charset="-122"/>
                </a:rPr>
                <a:t>SHURUBIAOTI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924" y="6065"/>
              <a:ext cx="6314" cy="0"/>
            </a:xfrm>
            <a:prstGeom prst="line">
              <a:avLst/>
            </a:prstGeom>
            <a:ln w="12700">
              <a:solidFill>
                <a:srgbClr val="546B7E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2854" y="6372"/>
              <a:ext cx="6501" cy="12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sz="1600" b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单击此处输入你的正文，文字是您思想的提炼，为了最终演示发布的良好效果</a:t>
              </a:r>
              <a:endPara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-252095" y="5018405"/>
            <a:ext cx="4064000" cy="165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>
                <a:gradFill>
                  <a:gsLst>
                    <a:gs pos="0">
                      <a:srgbClr val="C00000">
                        <a:alpha val="0"/>
                      </a:srgbClr>
                    </a:gs>
                    <a:gs pos="100000">
                      <a:srgbClr val="C00000">
                        <a:alpha val="15000"/>
                      </a:srgbClr>
                    </a:gs>
                  </a:gsLst>
                  <a:lin ang="5400000" scaled="0"/>
                </a:gradFill>
                <a:latin typeface="良怀行书" panose="02010800040101010101" charset="-122"/>
                <a:ea typeface="良怀行书" panose="02010800040101010101" charset="-122"/>
              </a:rPr>
              <a:t>厚德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55370" y="1852295"/>
            <a:ext cx="2195830" cy="1923415"/>
          </a:xfrm>
          <a:prstGeom prst="rect">
            <a:avLst/>
          </a:prstGeom>
          <a:ln>
            <a:noFill/>
          </a:ln>
          <a:effectLst/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99000">
                      <a:schemeClr val="accent1">
                        <a:lumMod val="60000"/>
                        <a:lumOff val="40000"/>
                      </a:schemeClr>
                    </a:gs>
                  </a:gsLst>
                  <a:lin ang="18900000" scaled="1"/>
                  <a:tileRect/>
                </a:gradFill>
                <a:effectLst/>
                <a:uLnTx/>
                <a:uFillTx/>
                <a:latin typeface="OPPOSans H" panose="00020600040101010101" charset="-122"/>
                <a:ea typeface="OPPOSans H" panose="00020600040101010101" charset="-122"/>
                <a:cs typeface="阿里巴巴普惠体 Medium" panose="00020600040101010101" pitchFamily="18" charset="-122"/>
              </a:defRPr>
            </a:lvl1pPr>
          </a:lstStyle>
          <a:p>
            <a:pPr algn="l"/>
            <a:r>
              <a:rPr lang="zh-CN" altLang="en-US" sz="12500" b="1" dirty="0">
                <a:solidFill>
                  <a:srgbClr val="B7282C"/>
                </a:solidFill>
                <a:effectLst/>
                <a:latin typeface="思源黑体 CN Heavy" panose="020B0A00000000000000" charset="-122"/>
                <a:ea typeface="思源黑体 CN Heavy" panose="020B0A00000000000000" charset="-122"/>
                <a:cs typeface="汉仪正圆 55简" panose="00020600040101010101" charset="-122"/>
              </a:rPr>
              <a:t>01</a:t>
            </a:r>
            <a:endParaRPr lang="zh-CN" altLang="en-US" sz="12500" b="1" dirty="0">
              <a:ln w="10160">
                <a:gradFill>
                  <a:gsLst>
                    <a:gs pos="80000">
                      <a:srgbClr val="F51414">
                        <a:alpha val="0"/>
                      </a:srgbClr>
                    </a:gs>
                    <a:gs pos="0">
                      <a:srgbClr val="F61111"/>
                    </a:gs>
                  </a:gsLst>
                  <a:lin ang="5340000" scaled="1"/>
                </a:gradFill>
                <a:prstDash val="solid"/>
              </a:ln>
              <a:solidFill>
                <a:srgbClr val="B7282C"/>
              </a:solidFill>
              <a:effectLst/>
              <a:latin typeface="思源黑体 CN Heavy" panose="020B0A00000000000000" charset="-122"/>
              <a:ea typeface="思源黑体 CN Heavy" panose="020B0A00000000000000" charset="-122"/>
              <a:cs typeface="汉仪正圆 55简" panose="00020600040101010101" charset="-122"/>
            </a:endParaRPr>
          </a:p>
        </p:txBody>
      </p:sp>
      <p:pic>
        <p:nvPicPr>
          <p:cNvPr id="14" name="图片 13" descr="logo-0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740" y="252730"/>
            <a:ext cx="2572385" cy="4972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83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4780" y="1438910"/>
            <a:ext cx="7503160" cy="2168525"/>
          </a:xfrm>
          <a:prstGeom prst="rect">
            <a:avLst/>
          </a:prstGeom>
        </p:spPr>
      </p:pic>
      <p:sp>
        <p:nvSpPr>
          <p:cNvPr id="29" name="平行四边形 28"/>
          <p:cNvSpPr/>
          <p:nvPr>
            <p:custDataLst>
              <p:tags r:id="rId2"/>
            </p:custDataLst>
          </p:nvPr>
        </p:nvSpPr>
        <p:spPr>
          <a:xfrm>
            <a:off x="754380" y="4363720"/>
            <a:ext cx="2088515" cy="109220"/>
          </a:xfrm>
          <a:prstGeom prst="parallelogram">
            <a:avLst>
              <a:gd name="adj" fmla="val 48837"/>
            </a:avLst>
          </a:prstGeom>
          <a:gradFill>
            <a:gsLst>
              <a:gs pos="100000">
                <a:srgbClr val="EEC988">
                  <a:alpha val="0"/>
                </a:srgbClr>
              </a:gs>
              <a:gs pos="0">
                <a:srgbClr val="E4BC7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949700" y="1440815"/>
            <a:ext cx="7499350" cy="2168525"/>
          </a:xfrm>
          <a:prstGeom prst="rect">
            <a:avLst/>
          </a:prstGeom>
          <a:gradFill rotWithShape="1">
            <a:gsLst>
              <a:gs pos="100000">
                <a:srgbClr val="972228"/>
              </a:gs>
              <a:gs pos="33000">
                <a:srgbClr val="972228">
                  <a:alpha val="11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133" name="任意多边形 132"/>
          <p:cNvSpPr/>
          <p:nvPr/>
        </p:nvSpPr>
        <p:spPr>
          <a:xfrm>
            <a:off x="762000" y="1436688"/>
            <a:ext cx="3430905" cy="21723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403" h="3421">
                <a:moveTo>
                  <a:pt x="0" y="0"/>
                </a:moveTo>
                <a:lnTo>
                  <a:pt x="5034" y="0"/>
                </a:lnTo>
                <a:lnTo>
                  <a:pt x="5034" y="1394"/>
                </a:lnTo>
                <a:lnTo>
                  <a:pt x="5403" y="1711"/>
                </a:lnTo>
                <a:lnTo>
                  <a:pt x="5034" y="2027"/>
                </a:lnTo>
                <a:lnTo>
                  <a:pt x="5034" y="3421"/>
                </a:lnTo>
                <a:lnTo>
                  <a:pt x="0" y="3421"/>
                </a:lnTo>
                <a:lnTo>
                  <a:pt x="0" y="0"/>
                </a:lnTo>
                <a:close/>
              </a:path>
            </a:pathLst>
          </a:custGeom>
          <a:solidFill>
            <a:srgbClr val="B7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754380" y="4574540"/>
            <a:ext cx="48907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54380" y="402907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473575" y="2821940"/>
            <a:ext cx="388112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1000" cap="all">
                <a:solidFill>
                  <a:schemeClr val="bg1"/>
                </a:solidFill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Project introduction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4473575" y="1838960"/>
            <a:ext cx="150685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>
                <a:ln w="12700">
                  <a:solidFill>
                    <a:srgbClr val="FFFFFF"/>
                  </a:soli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202055" y="2085340"/>
            <a:ext cx="2232660" cy="811530"/>
            <a:chOff x="1893" y="3344"/>
            <a:chExt cx="3516" cy="1278"/>
          </a:xfrm>
        </p:grpSpPr>
        <p:sp>
          <p:nvSpPr>
            <p:cNvPr id="49" name="文本框 48"/>
            <p:cNvSpPr txBox="1"/>
            <p:nvPr/>
          </p:nvSpPr>
          <p:spPr>
            <a:xfrm>
              <a:off x="2071" y="3344"/>
              <a:ext cx="3160" cy="8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C38627">
                  <a:alpha val="80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汉仪雅酷黑 75W" panose="020B0804020202020204" charset="-122"/>
                  <a:ea typeface="汉仪雅酷黑 75W" panose="020B0804020202020204" charset="-122"/>
                  <a:sym typeface="+mn-ea"/>
                </a:rPr>
                <a:t>输入标题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893" y="4196"/>
              <a:ext cx="3516" cy="42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fontAlgn="auto">
                <a:lnSpc>
                  <a:spcPct val="130000"/>
                </a:lnSpc>
              </a:pPr>
              <a:r>
                <a:rPr lang="zh-CN" sz="90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在这里输入相关介绍，尽量简洁概况.</a:t>
              </a:r>
            </a:p>
          </p:txBody>
        </p:sp>
      </p:grpSp>
      <p:sp>
        <p:nvSpPr>
          <p:cNvPr id="30" name="平行四边形 29"/>
          <p:cNvSpPr/>
          <p:nvPr>
            <p:custDataLst>
              <p:tags r:id="rId5"/>
            </p:custDataLst>
          </p:nvPr>
        </p:nvSpPr>
        <p:spPr>
          <a:xfrm>
            <a:off x="6745605" y="4363720"/>
            <a:ext cx="2088515" cy="109220"/>
          </a:xfrm>
          <a:prstGeom prst="parallelogram">
            <a:avLst>
              <a:gd name="adj" fmla="val 48837"/>
            </a:avLst>
          </a:prstGeom>
          <a:gradFill>
            <a:gsLst>
              <a:gs pos="100000">
                <a:srgbClr val="EEC988">
                  <a:alpha val="0"/>
                </a:srgbClr>
              </a:gs>
              <a:gs pos="0">
                <a:srgbClr val="E4BC7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6"/>
            </p:custDataLst>
          </p:nvPr>
        </p:nvSpPr>
        <p:spPr>
          <a:xfrm>
            <a:off x="6745605" y="4574540"/>
            <a:ext cx="489077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  <a:spcAft>
                <a:spcPts val="1000"/>
              </a:spcAft>
            </a:pPr>
            <a:r>
              <a:rPr lang="zh-CN" altLang="en-US" sz="1600" b="0" dirty="0">
                <a:solidFill>
                  <a:srgbClr val="3D485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32" name="文本框 31"/>
          <p:cNvSpPr txBox="1"/>
          <p:nvPr>
            <p:custDataLst>
              <p:tags r:id="rId7"/>
            </p:custDataLst>
          </p:nvPr>
        </p:nvSpPr>
        <p:spPr>
          <a:xfrm>
            <a:off x="6745605" y="402907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01. 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713105" y="1572260"/>
            <a:ext cx="3492000" cy="2244725"/>
          </a:xfrm>
          <a:prstGeom prst="roundRect">
            <a:avLst>
              <a:gd name="adj" fmla="val 4893"/>
            </a:avLst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flipH="1">
            <a:off x="7964170" y="1572260"/>
            <a:ext cx="3491865" cy="2244725"/>
          </a:xfrm>
          <a:prstGeom prst="roundRect">
            <a:avLst>
              <a:gd name="adj" fmla="val 4893"/>
            </a:avLst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4348480" y="1572260"/>
            <a:ext cx="3491865" cy="2244725"/>
          </a:xfrm>
          <a:prstGeom prst="roundRect">
            <a:avLst>
              <a:gd name="adj" fmla="val 4865"/>
            </a:avLst>
          </a:prstGeom>
          <a:gradFill rotWithShape="1">
            <a:gsLst>
              <a:gs pos="79000">
                <a:srgbClr val="B7393C"/>
              </a:gs>
              <a:gs pos="0">
                <a:srgbClr val="C6545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293360" y="2222500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5042535" y="2735580"/>
            <a:ext cx="2106930" cy="5268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 fontAlgn="auto">
              <a:lnSpc>
                <a:spcPct val="150000"/>
              </a:lnSpc>
            </a:pPr>
            <a:r>
              <a:rPr lang="zh-CN" sz="1000" b="0">
                <a:solidFill>
                  <a:schemeClr val="bg1">
                    <a:alpha val="7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输入新的文本就可以替换更改，文本格式不会改变</a:t>
            </a:r>
            <a:endParaRPr lang="zh-CN" altLang="en-US" sz="1000" b="0">
              <a:solidFill>
                <a:schemeClr val="bg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同侧圆角矩形 34"/>
          <p:cNvSpPr/>
          <p:nvPr/>
        </p:nvSpPr>
        <p:spPr>
          <a:xfrm flipV="1">
            <a:off x="7961630" y="3185478"/>
            <a:ext cx="3491865" cy="635000"/>
          </a:xfrm>
          <a:prstGeom prst="round2SameRect">
            <a:avLst>
              <a:gd name="adj1" fmla="val 10280"/>
              <a:gd name="adj2" fmla="val 0"/>
            </a:avLst>
          </a:prstGeom>
          <a:gradFill rotWithShape="1">
            <a:gsLst>
              <a:gs pos="95000">
                <a:srgbClr val="60090D">
                  <a:alpha val="0"/>
                </a:srgbClr>
              </a:gs>
              <a:gs pos="0">
                <a:srgbClr val="C6010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8077200" y="3203575"/>
            <a:ext cx="923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n w="12700">
                  <a:gradFill>
                    <a:gsLst>
                      <a:gs pos="54000">
                        <a:srgbClr val="FEFEF6"/>
                      </a:gs>
                      <a:gs pos="94000">
                        <a:srgbClr val="FEFEF6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02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915400" y="3326765"/>
            <a:ext cx="14084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</a:p>
        </p:txBody>
      </p:sp>
      <p:sp>
        <p:nvSpPr>
          <p:cNvPr id="41" name="同侧圆角矩形 40"/>
          <p:cNvSpPr/>
          <p:nvPr/>
        </p:nvSpPr>
        <p:spPr>
          <a:xfrm flipV="1">
            <a:off x="709930" y="3185478"/>
            <a:ext cx="3491865" cy="635000"/>
          </a:xfrm>
          <a:prstGeom prst="round2SameRect">
            <a:avLst>
              <a:gd name="adj1" fmla="val 10280"/>
              <a:gd name="adj2" fmla="val 0"/>
            </a:avLst>
          </a:prstGeom>
          <a:gradFill rotWithShape="1">
            <a:gsLst>
              <a:gs pos="95000">
                <a:srgbClr val="60090D">
                  <a:alpha val="0"/>
                </a:srgbClr>
              </a:gs>
              <a:gs pos="0">
                <a:srgbClr val="C6010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825500" y="3201670"/>
            <a:ext cx="923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n w="12700">
                  <a:gradFill>
                    <a:gsLst>
                      <a:gs pos="54000">
                        <a:srgbClr val="FEFEF6"/>
                      </a:gs>
                      <a:gs pos="94000">
                        <a:srgbClr val="FEFEF6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汉仪雅酷黑 75W" panose="020B0804020202020204" charset="-122"/>
                <a:ea typeface="汉仪雅酷黑 75W" panose="020B0804020202020204" charset="-122"/>
              </a:rPr>
              <a:t>01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663700" y="3324860"/>
            <a:ext cx="14084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30250" y="4946015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6597650" y="4946015"/>
            <a:ext cx="4862830" cy="1156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单击此处输入您的正文，文字是您思想的提炼，为了最终演示发布的良好效果，请尽量言简意赅的阐述观点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730250" y="448246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 dirty="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6597650" y="448246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0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2000">
              <a:solidFill>
                <a:srgbClr val="60090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2177415" y="4681855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009255" y="4681855"/>
            <a:ext cx="3289935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56895" y="426720"/>
            <a:ext cx="3035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01. </a:t>
            </a:r>
            <a:r>
              <a:rPr lang="zh-CN" altLang="en-US" sz="2800">
                <a:solidFill>
                  <a:schemeClr val="tx1"/>
                </a:solidFill>
                <a:latin typeface="汉仪雅酷黑 75W" panose="020B0804020202020204" charset="-122"/>
                <a:ea typeface="汉仪雅酷黑 75W" panose="020B0804020202020204" charset="-122"/>
              </a:rPr>
              <a:t>输入标题</a:t>
            </a:r>
          </a:p>
        </p:txBody>
      </p:sp>
      <p:sp>
        <p:nvSpPr>
          <p:cNvPr id="6" name="任意多边形 5"/>
          <p:cNvSpPr/>
          <p:nvPr/>
        </p:nvSpPr>
        <p:spPr>
          <a:xfrm flipH="1">
            <a:off x="953770" y="1718945"/>
            <a:ext cx="4644000" cy="2019300"/>
          </a:xfrm>
          <a:custGeom>
            <a:avLst/>
            <a:gdLst>
              <a:gd name="adj" fmla="val 32547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7361" h="3180">
                <a:moveTo>
                  <a:pt x="0" y="3180"/>
                </a:moveTo>
                <a:lnTo>
                  <a:pt x="1035" y="0"/>
                </a:lnTo>
                <a:lnTo>
                  <a:pt x="7361" y="0"/>
                </a:lnTo>
                <a:lnTo>
                  <a:pt x="7361" y="3131"/>
                </a:lnTo>
                <a:lnTo>
                  <a:pt x="7345" y="3180"/>
                </a:lnTo>
                <a:lnTo>
                  <a:pt x="0" y="3180"/>
                </a:lnTo>
                <a:close/>
              </a:path>
            </a:pathLst>
          </a:custGeom>
          <a:gradFill>
            <a:gsLst>
              <a:gs pos="0">
                <a:srgbClr val="B7393C"/>
              </a:gs>
              <a:gs pos="100000">
                <a:srgbClr val="C6545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44235" y="2513965"/>
            <a:ext cx="5323205" cy="8744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汉仪旗黑-55简" panose="00020600040101010101" charset="-128"/>
              </a:rPr>
              <a:t>此处添加详细文本描述，建议与标题相关并符合整体语言风格，语言描述尽量简洁生动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  <a:cs typeface="汉仪旗黑-55简" panose="00020600040101010101" charset="-128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397500" y="3743325"/>
            <a:ext cx="5869940" cy="0"/>
          </a:xfrm>
          <a:prstGeom prst="line">
            <a:avLst/>
          </a:prstGeom>
          <a:ln w="12700">
            <a:solidFill>
              <a:srgbClr val="9D979D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2"/>
          <p:cNvSpPr/>
          <p:nvPr/>
        </p:nvSpPr>
        <p:spPr>
          <a:xfrm flipH="1">
            <a:off x="753745" y="1720850"/>
            <a:ext cx="4643755" cy="2019935"/>
          </a:xfrm>
          <a:custGeom>
            <a:avLst/>
            <a:gdLst>
              <a:gd name="adj" fmla="val 32547"/>
              <a:gd name="maxAdj" fmla="*/ 100000 w ss"/>
              <a:gd name="a" fmla="pin 0 adj maxAdj"/>
              <a:gd name="x1" fmla="*/ ss a 200000"/>
              <a:gd name="x2" fmla="*/ ss a 100000"/>
              <a:gd name="x6" fmla="+- r 0 x1"/>
              <a:gd name="x5" fmla="+- r 0 x2"/>
              <a:gd name="x3" fmla="*/ x5 1 2"/>
              <a:gd name="x4" fmla="+- r 0 x3"/>
              <a:gd name="il" fmla="*/ wd2 a maxAdj"/>
              <a:gd name="q1" fmla="*/ 5 a maxAdj"/>
              <a:gd name="q2" fmla="+/ 1 q1 12"/>
              <a:gd name="il-1" fmla="*/ q2 w 1"/>
              <a:gd name="it" fmla="*/ q2 h 1"/>
              <a:gd name="ir" fmla="+- r 0 il-1"/>
              <a:gd name="ib" fmla="+- b 0 it"/>
              <a:gd name="q3" fmla="*/ h hc x2"/>
              <a:gd name="y1" fmla="pin 0 q3 h"/>
              <a:gd name="y2" fmla="+- b 0 y1"/>
            </a:gdLst>
            <a:ahLst/>
            <a:cxnLst>
              <a:cxn ang="3">
                <a:pos x="hc" y="y2"/>
              </a:cxn>
              <a:cxn ang="3">
                <a:pos x="x4" y="t"/>
              </a:cxn>
              <a:cxn ang="0">
                <a:pos x="x6" y="vc"/>
              </a:cxn>
              <a:cxn ang="cd4">
                <a:pos x="x3" y="b"/>
              </a:cxn>
              <a:cxn ang="cd4">
                <a:pos x="hc" y="y1"/>
              </a:cxn>
              <a:cxn ang="cd2">
                <a:pos x="x1" y="vc"/>
              </a:cxn>
            </a:cxnLst>
            <a:rect l="l" t="t" r="r" b="b"/>
            <a:pathLst>
              <a:path w="7361" h="3180">
                <a:moveTo>
                  <a:pt x="0" y="3180"/>
                </a:moveTo>
                <a:lnTo>
                  <a:pt x="1035" y="0"/>
                </a:lnTo>
                <a:lnTo>
                  <a:pt x="7361" y="0"/>
                </a:lnTo>
                <a:lnTo>
                  <a:pt x="7361" y="3131"/>
                </a:lnTo>
                <a:lnTo>
                  <a:pt x="7345" y="3180"/>
                </a:lnTo>
                <a:lnTo>
                  <a:pt x="0" y="3180"/>
                </a:lnTo>
                <a:close/>
              </a:path>
            </a:pathLst>
          </a:custGeom>
          <a:blipFill rotWithShape="0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880110" y="4858385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804035" y="4439920"/>
            <a:ext cx="1840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>
              <a:solidFill>
                <a:srgbClr val="912D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894715" y="4111625"/>
            <a:ext cx="111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01</a:t>
            </a:r>
            <a:endParaRPr lang="zh-CN" altLang="en-US" sz="4800" cap="all">
              <a:ln>
                <a:solidFill>
                  <a:srgbClr val="9D979D">
                    <a:alpha val="20000"/>
                  </a:srgbClr>
                </a:solidFill>
              </a:ln>
              <a:solidFill>
                <a:srgbClr val="9D979D">
                  <a:alpha val="2000"/>
                </a:srgbClr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5"/>
            </p:custDataLst>
          </p:nvPr>
        </p:nvSpPr>
        <p:spPr>
          <a:xfrm>
            <a:off x="4567555" y="4858385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52" name="文本框 51"/>
          <p:cNvSpPr txBox="1"/>
          <p:nvPr>
            <p:custDataLst>
              <p:tags r:id="rId6"/>
            </p:custDataLst>
          </p:nvPr>
        </p:nvSpPr>
        <p:spPr>
          <a:xfrm>
            <a:off x="5491480" y="4439920"/>
            <a:ext cx="1840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>
              <a:solidFill>
                <a:srgbClr val="912D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7"/>
            </p:custDataLst>
          </p:nvPr>
        </p:nvSpPr>
        <p:spPr>
          <a:xfrm>
            <a:off x="4582160" y="4111625"/>
            <a:ext cx="111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</a:t>
            </a:r>
            <a:r>
              <a:rPr lang="en-US" altLang="zh-CN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2</a:t>
            </a:r>
            <a:endParaRPr lang="en-US" altLang="zh-CN" sz="4800" cap="all">
              <a:ln>
                <a:solidFill>
                  <a:srgbClr val="9D979D">
                    <a:alpha val="20000"/>
                  </a:srgbClr>
                </a:solidFill>
              </a:ln>
              <a:solidFill>
                <a:srgbClr val="9D979D">
                  <a:alpha val="2000"/>
                </a:srgbClr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8"/>
            </p:custDataLst>
          </p:nvPr>
        </p:nvSpPr>
        <p:spPr>
          <a:xfrm>
            <a:off x="8255635" y="4858385"/>
            <a:ext cx="2906395" cy="7005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56" name="文本框 55"/>
          <p:cNvSpPr txBox="1"/>
          <p:nvPr>
            <p:custDataLst>
              <p:tags r:id="rId9"/>
            </p:custDataLst>
          </p:nvPr>
        </p:nvSpPr>
        <p:spPr>
          <a:xfrm>
            <a:off x="9179560" y="4439920"/>
            <a:ext cx="1840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600">
                <a:solidFill>
                  <a:srgbClr val="912D2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  <a:endParaRPr lang="zh-CN" altLang="en-US" sz="1600">
              <a:solidFill>
                <a:srgbClr val="912D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10"/>
            </p:custDataLst>
          </p:nvPr>
        </p:nvSpPr>
        <p:spPr>
          <a:xfrm>
            <a:off x="8270240" y="4111625"/>
            <a:ext cx="1111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0</a:t>
            </a:r>
            <a:r>
              <a:rPr lang="en-US" altLang="zh-CN" sz="4800" cap="all">
                <a:ln>
                  <a:solidFill>
                    <a:srgbClr val="9D979D">
                      <a:alpha val="20000"/>
                    </a:srgbClr>
                  </a:solidFill>
                </a:ln>
                <a:solidFill>
                  <a:srgbClr val="9D979D">
                    <a:alpha val="2000"/>
                  </a:srgbClr>
                </a:solidFill>
                <a:uFillTx/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3</a:t>
            </a:r>
            <a:endParaRPr lang="en-US" altLang="zh-CN" sz="4800" cap="all">
              <a:ln>
                <a:solidFill>
                  <a:srgbClr val="9D979D">
                    <a:alpha val="20000"/>
                  </a:srgbClr>
                </a:solidFill>
              </a:ln>
              <a:solidFill>
                <a:srgbClr val="9D979D">
                  <a:alpha val="2000"/>
                </a:srgbClr>
              </a:solidFill>
              <a:effectLst/>
              <a:uFillTx/>
              <a:latin typeface="汉仪雅酷黑 75W" panose="020B0804020202020204" charset="-122"/>
              <a:ea typeface="汉仪雅酷黑 75W" panose="020B0804020202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51220" y="199517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B7282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输入标题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jb3VudCI6MSwiaGRpZCI6ImVkNDFhNGJiMjQzNzdkYmY5ODE3MGRiYzgzM2YxODczIiwidXNlckNvdW50Ijox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7.35,&quot;left&quot;:59.4,&quot;top&quot;:317.25,&quot;width&quot;:856.8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20.5,&quot;left&quot;:69.3,&quot;top&quot;:323.75,&quot;width&quot;:809.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3.4,&quot;left&quot;:61.85,&quot;top&quot;:127.75,&quot;width&quot;:836.3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1.55,&quot;left&quot;:101.45,&quot;top&quot;:123.95,&quot;width&quot;:782.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55,&quot;left&quot;:101.45,&quot;top&quot;:123.95,&quot;width&quot;:782.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1.26579102549556,&quot;left&quot;:54.673937007873974,&quot;top&quot;:138.2,&quot;width&quot;:850.652047244094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0.25291338582673,&quot;left&quot;:74.75,&quot;top&quot;:154.94708661417323,&quot;width&quot;:817.1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1.26579102549556,&quot;left&quot;:54.673937007873974,&quot;top&quot;:138.2,&quot;width&quot;:850.652047244094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8.1,&quot;left&quot;:621.7,&quot;top&quot;:126.9,&quot;width&quot;:257.0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57.5,&quot;left&quot;:102.65,&quot;top&quot;:289.45,&quot;width&quot;:754.7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35.65,&quot;left&quot;:102.65,&quot;top&quot;:289.45,&quot;width&quot;:754.7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5.35,&quot;left&quot;:410.1,&quot;top&quot;:140.55,&quot;width&quot;:493.7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2.4,&quot;left&quot;:56.25,&quot;top&quot;:161.55,&quot;width&quot;:414.1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15.5,&quot;left&quot;:66.77503937007874,&quot;top&quot;:233.15,&quot;width&quot;:824.8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5.4,&quot;left&quot;:0.025,&quot;top&quot;:136.6,&quot;width&quot;:960.0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15,&quot;left&quot;:-0.05,&quot;top&quot;:115.2,&quot;width&quot;:960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3.7,&quot;left&quot;:63,&quot;top&quot;:157.35,&quot;width&quot;:836.3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9.22787401574806,&quot;left&quot;:49,&quot;top&quot;:158.92212598425198,&quot;width&quot;:835.3}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92.65,&quot;left&quot;:69.1,&quot;top&quot;:126.1,&quot;width&quot;:819.85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24.6,&quot;left&quot;:102.65,&quot;top&quot;:300.5,&quot;width&quot;:754.75}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9.5,&quot;top&quot;:181.15,&quot;width&quot;:681.7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08.5,&quot;left&quot;:56,&quot;top&quot;:164.25,&quot;width&quot;:681.7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1.95,&quot;left&quot;:63.8,&quot;top&quot;:136.5,&quot;width&quot;:791.2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汉仪旗黑-55简"/>
        <a:cs typeface=""/>
      </a:majorFont>
      <a:minorFont>
        <a:latin typeface="Arial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汉仪旗黑-55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1794</Words>
  <Application>Microsoft Office PowerPoint</Application>
  <PresentationFormat>宽屏</PresentationFormat>
  <Paragraphs>314</Paragraphs>
  <Slides>30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2" baseType="lpstr">
      <vt:lpstr>汉仪旗黑-55简</vt:lpstr>
      <vt:lpstr>汉仪雅酷黑 75W</vt:lpstr>
      <vt:lpstr>良怀行书</vt:lpstr>
      <vt:lpstr>思源黑体 CN Heavy</vt:lpstr>
      <vt:lpstr>思源黑体 CN Medium</vt:lpstr>
      <vt:lpstr>思源宋体 CN</vt:lpstr>
      <vt:lpstr>宋体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ZY</dc:creator>
  <cp:lastModifiedBy>ZZYY</cp:lastModifiedBy>
  <cp:revision>230</cp:revision>
  <dcterms:created xsi:type="dcterms:W3CDTF">2019-06-19T02:08:00Z</dcterms:created>
  <dcterms:modified xsi:type="dcterms:W3CDTF">2024-09-19T07:43:12Z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C2A1C7A4603F4546B149B5F1228EAA3B_13</vt:lpwstr>
  </property>
  <property fmtid="{D5CDD505-2E9C-101B-9397-08002B2CF9AE}" pid="4" name="KSOTemplateUUID">
    <vt:lpwstr>v1.0_mb_cSDbXr7uamxIA6eYpqIwSw==</vt:lpwstr>
  </property>
</Properties>
</file>